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omments/comment1.xml" ContentType="application/vnd.openxmlformats-officedocument.presentationml.comments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0" r:id="rId1"/>
  </p:sldMasterIdLst>
  <p:notesMasterIdLst>
    <p:notesMasterId r:id="rId10"/>
  </p:notesMasterIdLst>
  <p:handoutMasterIdLst>
    <p:handoutMasterId r:id="rId11"/>
  </p:handoutMasterIdLst>
  <p:sldIdLst>
    <p:sldId id="261" r:id="rId2"/>
    <p:sldId id="262" r:id="rId3"/>
    <p:sldId id="263" r:id="rId4"/>
    <p:sldId id="264" r:id="rId5"/>
    <p:sldId id="266" r:id="rId6"/>
    <p:sldId id="267" r:id="rId7"/>
    <p:sldId id="265" r:id="rId8"/>
    <p:sldId id="268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40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이승희" initials="lsh" lastIdx="2" clrIdx="0">
    <p:extLst>
      <p:ext uri="{19B8F6BF-5375-455C-9EA6-DF929625EA0E}">
        <p15:presenceInfo xmlns:p15="http://schemas.microsoft.com/office/powerpoint/2012/main" userId="이승희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BC89EF96-8CEA-46FF-86C4-4CE0E7609802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39" autoAdjust="0"/>
    <p:restoredTop sz="94706" autoAdjust="0"/>
  </p:normalViewPr>
  <p:slideViewPr>
    <p:cSldViewPr snapToGrid="0">
      <p:cViewPr varScale="1">
        <p:scale>
          <a:sx n="114" d="100"/>
          <a:sy n="114" d="100"/>
        </p:scale>
        <p:origin x="180" y="108"/>
      </p:cViewPr>
      <p:guideLst>
        <p:guide pos="3840"/>
        <p:guide orient="horz"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7" d="100"/>
          <a:sy n="87" d="100"/>
        </p:scale>
        <p:origin x="3090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커피전문점</c:v>
                </c:pt>
              </c:strCache>
            </c:strRef>
          </c:tx>
          <c:spPr>
            <a:ln w="31750" cap="rnd">
              <a:solidFill>
                <a:schemeClr val="accent2">
                  <a:alpha val="85000"/>
                </a:schemeClr>
              </a:solidFill>
              <a:round/>
            </a:ln>
            <a:effectLst/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ko-K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Sheet1!$A$2:$A$5</c:f>
              <c:numCache>
                <c:formatCode>General</c:formatCode>
                <c:ptCount val="4"/>
                <c:pt idx="0">
                  <c:v>2017</c:v>
                </c:pt>
                <c:pt idx="1">
                  <c:v>2016</c:v>
                </c:pt>
                <c:pt idx="2">
                  <c:v>2015</c:v>
                </c:pt>
                <c:pt idx="3">
                  <c:v>2014</c:v>
                </c:pt>
              </c:numCache>
            </c:numRef>
          </c:cat>
          <c:val>
            <c:numRef>
              <c:f>Sheet1!$B$2:$B$5</c:f>
              <c:numCache>
                <c:formatCode>#,##0</c:formatCode>
                <c:ptCount val="4"/>
                <c:pt idx="0">
                  <c:v>2500</c:v>
                </c:pt>
                <c:pt idx="1">
                  <c:v>2000</c:v>
                </c:pt>
                <c:pt idx="2">
                  <c:v>1600</c:v>
                </c:pt>
                <c:pt idx="3">
                  <c:v>1381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BF45-41A1-B4AA-C0C2D387F692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인스턴트</c:v>
                </c:pt>
              </c:strCache>
            </c:strRef>
          </c:tx>
          <c:spPr>
            <a:ln w="31750" cap="rnd">
              <a:solidFill>
                <a:schemeClr val="accent4">
                  <a:alpha val="85000"/>
                </a:schemeClr>
              </a:solidFill>
              <a:round/>
            </a:ln>
            <a:effectLst/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ko-K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Sheet1!$A$2:$A$5</c:f>
              <c:numCache>
                <c:formatCode>General</c:formatCode>
                <c:ptCount val="4"/>
                <c:pt idx="0">
                  <c:v>2017</c:v>
                </c:pt>
                <c:pt idx="1">
                  <c:v>2016</c:v>
                </c:pt>
                <c:pt idx="2">
                  <c:v>2015</c:v>
                </c:pt>
                <c:pt idx="3">
                  <c:v>2014</c:v>
                </c:pt>
              </c:numCache>
            </c:numRef>
          </c:cat>
          <c:val>
            <c:numRef>
              <c:f>Sheet1!$C$2:$C$5</c:f>
              <c:numCache>
                <c:formatCode>#,##0</c:formatCode>
                <c:ptCount val="4"/>
                <c:pt idx="0">
                  <c:v>1800</c:v>
                </c:pt>
                <c:pt idx="1">
                  <c:v>1700</c:v>
                </c:pt>
                <c:pt idx="2">
                  <c:v>1600</c:v>
                </c:pt>
                <c:pt idx="3">
                  <c:v>1428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BF45-41A1-B4AA-C0C2D387F692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smooth val="0"/>
        <c:axId val="175498368"/>
        <c:axId val="175499904"/>
      </c:lineChart>
      <c:catAx>
        <c:axId val="1754983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175499904"/>
        <c:crosses val="autoZero"/>
        <c:auto val="1"/>
        <c:lblAlgn val="ctr"/>
        <c:lblOffset val="100"/>
        <c:noMultiLvlLbl val="0"/>
      </c:catAx>
      <c:valAx>
        <c:axId val="175499904"/>
        <c:scaling>
          <c:orientation val="minMax"/>
        </c:scaling>
        <c:delete val="0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17549836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ko-KR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ko-K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6-03-13T01:36:07.648" idx="1">
    <p:pos x="4130" y="2216"/>
    <p:text>타깃분석차트</p:text>
    <p:extLst>
      <p:ext uri="{C676402C-5697-4E1C-873F-D02D1690AC5C}">
        <p15:threadingInfo xmlns:p15="http://schemas.microsoft.com/office/powerpoint/2012/main" timeZoneBias="-540"/>
      </p:ext>
    </p:extLst>
  </p:cm>
  <p:cm authorId="1" dt="2016-03-13T01:36:56.434" idx="2">
    <p:pos x="1571" y="762"/>
    <p:text>폭 넓은 연령대 필요(20~40대)</p:text>
    <p:extLst mod="1">
      <p:ext uri="{C676402C-5697-4E1C-873F-D02D1690AC5C}">
        <p15:threadingInfo xmlns:p15="http://schemas.microsoft.com/office/powerpoint/2012/main" timeZoneBias="-540"/>
      </p:ext>
    </p:extLst>
  </p:cm>
</p:cmLst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ko-KR" altLang="en-US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4F6CC08C-0E47-404A-9C27-EA1B4EE4C7CA}" type="datetime4">
              <a:rPr lang="ko-KR" altLang="en-US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2018년 6월 15일</a:t>
            </a:fld>
            <a:endParaRPr lang="ko-KR" altLang="en-US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ko-KR" altLang="en-US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1604A0D4-B89B-4ADD-AF9E-38636B40EE4E}" type="slidenum">
              <a:rPr lang="en-US" altLang="ko-KR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‹#›</a:t>
            </a:fld>
            <a:endParaRPr lang="ko-KR" altLang="en-US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2473891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endParaRPr lang="ko-KR" altLang="en-US" noProof="0" dirty="0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fld id="{BE16EC8A-0758-4FA9-BF4D-3119057076D1}" type="datetime4">
              <a:rPr lang="ko-KR" altLang="en-US" smtClean="0"/>
              <a:pPr/>
              <a:t>2018년 6월 15일</a:t>
            </a:fld>
            <a:endParaRPr lang="ko-KR" altLang="en-US" dirty="0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ko-KR" altLang="en-US" noProof="0" dirty="0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ko-KR" altLang="en-US" noProof="0" dirty="0"/>
              <a:t>마스터 텍스트 스타일을 편집하려면 클릭하세요</a:t>
            </a:r>
            <a:r>
              <a:rPr lang="en-US" altLang="ko-KR" noProof="0" dirty="0"/>
              <a:t>.</a:t>
            </a:r>
          </a:p>
          <a:p>
            <a:pPr lvl="1" rtl="0"/>
            <a:r>
              <a:rPr lang="ko-KR" altLang="en-US" noProof="0" dirty="0"/>
              <a:t>둘째 수준</a:t>
            </a:r>
          </a:p>
          <a:p>
            <a:pPr lvl="2" rtl="0"/>
            <a:r>
              <a:rPr lang="ko-KR" altLang="en-US" noProof="0" dirty="0"/>
              <a:t>셋째 수준</a:t>
            </a:r>
          </a:p>
          <a:p>
            <a:pPr lvl="3" rtl="0"/>
            <a:r>
              <a:rPr lang="ko-KR" altLang="en-US" noProof="0" dirty="0"/>
              <a:t>넷째 수준</a:t>
            </a:r>
          </a:p>
          <a:p>
            <a:pPr lvl="4" rtl="0"/>
            <a:r>
              <a:rPr lang="ko-KR" altLang="en-US" noProof="0" dirty="0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endParaRPr lang="ko-KR" altLang="en-US" noProof="0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fld id="{82869989-EB00-4EE7-BCB5-25BDC5BB29F8}" type="slidenum">
              <a:rPr lang="en-US" altLang="ko-KR" noProof="0" smtClean="0"/>
              <a:pPr/>
              <a:t>‹#›</a:t>
            </a:fld>
            <a:endParaRPr lang="ko-KR" altLang="en-US" noProof="0" dirty="0"/>
          </a:p>
        </p:txBody>
      </p:sp>
    </p:spTree>
    <p:extLst>
      <p:ext uri="{BB962C8B-B14F-4D97-AF65-F5344CB8AC3E}">
        <p14:creationId xmlns:p14="http://schemas.microsoft.com/office/powerpoint/2010/main" val="21936361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맑은 고딕" panose="020B0503020000020004" pitchFamily="50" charset="-127"/>
        <a:ea typeface="맑은 고딕" panose="020B0503020000020004" pitchFamily="50" charset="-127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맑은 고딕" panose="020B0503020000020004" pitchFamily="50" charset="-127"/>
        <a:ea typeface="맑은 고딕" panose="020B0503020000020004" pitchFamily="50" charset="-127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맑은 고딕" panose="020B0503020000020004" pitchFamily="50" charset="-127"/>
        <a:ea typeface="맑은 고딕" panose="020B0503020000020004" pitchFamily="50" charset="-127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맑은 고딕" panose="020B0503020000020004" pitchFamily="50" charset="-127"/>
        <a:ea typeface="맑은 고딕" panose="020B0503020000020004" pitchFamily="50" charset="-127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맑은 고딕" panose="020B0503020000020004" pitchFamily="50" charset="-127"/>
        <a:ea typeface="맑은 고딕" panose="020B0503020000020004" pitchFamily="50" charset="-127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82869989-EB00-4EE7-BCB5-25BDC5BB29F8}" type="slidenum">
              <a:rPr lang="en-US" altLang="ko-KR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1</a:t>
            </a:fld>
            <a:endParaRPr lang="ko-KR" altLang="en-US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0190996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009733-7FE6-43D3-96A2-37DCBB9DAFEA}" type="slidenum">
              <a:rPr lang="ko-KR" altLang="en-US" smtClean="0"/>
              <a:t>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915269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5923F103-BC34-4FE4-A40E-EDDEECFDA5D0}" type="datetimeFigureOut">
              <a:rPr lang="en-US" dirty="0"/>
              <a:pPr/>
              <a:t>6/15/2018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r>
              <a:rPr lang="en-US" dirty="0"/>
              <a:t>
              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3" name="직선 연결선 12">
            <a:extLst>
              <a:ext uri="{FF2B5EF4-FFF2-40B4-BE49-F238E27FC236}">
                <a16:creationId xmlns:a16="http://schemas.microsoft.com/office/drawing/2014/main" id="{3D353307-CE76-45C4-AE45-AD0C9D4268F6}"/>
              </a:ext>
            </a:extLst>
          </p:cNvPr>
          <p:cNvCxnSpPr/>
          <p:nvPr userDrawn="1"/>
        </p:nvCxnSpPr>
        <p:spPr>
          <a:xfrm>
            <a:off x="1295400" y="5294175"/>
            <a:ext cx="960120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그룹 13">
            <a:extLst>
              <a:ext uri="{FF2B5EF4-FFF2-40B4-BE49-F238E27FC236}">
                <a16:creationId xmlns:a16="http://schemas.microsoft.com/office/drawing/2014/main" id="{49821912-8E45-4205-A1F2-59D894CC8991}"/>
              </a:ext>
            </a:extLst>
          </p:cNvPr>
          <p:cNvGrpSpPr/>
          <p:nvPr userDrawn="1"/>
        </p:nvGrpSpPr>
        <p:grpSpPr bwMode="hidden">
          <a:xfrm>
            <a:off x="-1" y="0"/>
            <a:ext cx="12192002" cy="6858000"/>
            <a:chOff x="-1" y="0"/>
            <a:chExt cx="12192002" cy="6858000"/>
          </a:xfrm>
        </p:grpSpPr>
        <p:cxnSp>
          <p:nvCxnSpPr>
            <p:cNvPr id="15" name="직선 연결선 14">
              <a:extLst>
                <a:ext uri="{FF2B5EF4-FFF2-40B4-BE49-F238E27FC236}">
                  <a16:creationId xmlns:a16="http://schemas.microsoft.com/office/drawing/2014/main" id="{890D4EE9-6E93-455F-BB38-9248DFF1A6F3}"/>
                </a:ext>
              </a:extLst>
            </p:cNvPr>
            <p:cNvCxnSpPr/>
            <p:nvPr/>
          </p:nvCxnSpPr>
          <p:spPr bwMode="hidden">
            <a:xfrm>
              <a:off x="610194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직선 연결선 15">
              <a:extLst>
                <a:ext uri="{FF2B5EF4-FFF2-40B4-BE49-F238E27FC236}">
                  <a16:creationId xmlns:a16="http://schemas.microsoft.com/office/drawing/2014/main" id="{7A3BFF01-6B47-45C5-A74F-584025E62EEE}"/>
                </a:ext>
              </a:extLst>
            </p:cNvPr>
            <p:cNvCxnSpPr/>
            <p:nvPr/>
          </p:nvCxnSpPr>
          <p:spPr bwMode="hidden">
            <a:xfrm>
              <a:off x="1829332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직선 연결선 16">
              <a:extLst>
                <a:ext uri="{FF2B5EF4-FFF2-40B4-BE49-F238E27FC236}">
                  <a16:creationId xmlns:a16="http://schemas.microsoft.com/office/drawing/2014/main" id="{46FB70B1-1ED3-4863-86FD-593A46A9ECB6}"/>
                </a:ext>
              </a:extLst>
            </p:cNvPr>
            <p:cNvCxnSpPr/>
            <p:nvPr/>
          </p:nvCxnSpPr>
          <p:spPr bwMode="hidden">
            <a:xfrm>
              <a:off x="3048470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직선 연결선 17">
              <a:extLst>
                <a:ext uri="{FF2B5EF4-FFF2-40B4-BE49-F238E27FC236}">
                  <a16:creationId xmlns:a16="http://schemas.microsoft.com/office/drawing/2014/main" id="{6B1041B8-3560-4B31-917F-429277F52C08}"/>
                </a:ext>
              </a:extLst>
            </p:cNvPr>
            <p:cNvCxnSpPr/>
            <p:nvPr/>
          </p:nvCxnSpPr>
          <p:spPr bwMode="hidden">
            <a:xfrm>
              <a:off x="4267608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직선 연결선 18">
              <a:extLst>
                <a:ext uri="{FF2B5EF4-FFF2-40B4-BE49-F238E27FC236}">
                  <a16:creationId xmlns:a16="http://schemas.microsoft.com/office/drawing/2014/main" id="{5182AD26-29C8-4750-BFB0-5CCE7139E5ED}"/>
                </a:ext>
              </a:extLst>
            </p:cNvPr>
            <p:cNvCxnSpPr/>
            <p:nvPr/>
          </p:nvCxnSpPr>
          <p:spPr bwMode="hidden">
            <a:xfrm>
              <a:off x="5486746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직선 연결선 19">
              <a:extLst>
                <a:ext uri="{FF2B5EF4-FFF2-40B4-BE49-F238E27FC236}">
                  <a16:creationId xmlns:a16="http://schemas.microsoft.com/office/drawing/2014/main" id="{23E7F182-9DAB-48EA-AE58-3A3604920E10}"/>
                </a:ext>
              </a:extLst>
            </p:cNvPr>
            <p:cNvCxnSpPr/>
            <p:nvPr/>
          </p:nvCxnSpPr>
          <p:spPr bwMode="hidden">
            <a:xfrm>
              <a:off x="6705884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직선 연결선 20">
              <a:extLst>
                <a:ext uri="{FF2B5EF4-FFF2-40B4-BE49-F238E27FC236}">
                  <a16:creationId xmlns:a16="http://schemas.microsoft.com/office/drawing/2014/main" id="{FEBCF6CA-AB27-431B-A0AC-7866BE148808}"/>
                </a:ext>
              </a:extLst>
            </p:cNvPr>
            <p:cNvCxnSpPr/>
            <p:nvPr/>
          </p:nvCxnSpPr>
          <p:spPr bwMode="hidden">
            <a:xfrm>
              <a:off x="7925022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직선 연결선 21">
              <a:extLst>
                <a:ext uri="{FF2B5EF4-FFF2-40B4-BE49-F238E27FC236}">
                  <a16:creationId xmlns:a16="http://schemas.microsoft.com/office/drawing/2014/main" id="{62A2D2A6-7DE9-4AB0-9376-8189E66ECEAD}"/>
                </a:ext>
              </a:extLst>
            </p:cNvPr>
            <p:cNvCxnSpPr/>
            <p:nvPr/>
          </p:nvCxnSpPr>
          <p:spPr bwMode="hidden">
            <a:xfrm>
              <a:off x="9144160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직선 연결선 22">
              <a:extLst>
                <a:ext uri="{FF2B5EF4-FFF2-40B4-BE49-F238E27FC236}">
                  <a16:creationId xmlns:a16="http://schemas.microsoft.com/office/drawing/2014/main" id="{12703DB4-DD82-4969-8237-6C051D23C232}"/>
                </a:ext>
              </a:extLst>
            </p:cNvPr>
            <p:cNvCxnSpPr/>
            <p:nvPr/>
          </p:nvCxnSpPr>
          <p:spPr bwMode="hidden">
            <a:xfrm>
              <a:off x="10363298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직선 연결선 23">
              <a:extLst>
                <a:ext uri="{FF2B5EF4-FFF2-40B4-BE49-F238E27FC236}">
                  <a16:creationId xmlns:a16="http://schemas.microsoft.com/office/drawing/2014/main" id="{7DBAC86B-7F64-4682-8347-55E3547B506E}"/>
                </a:ext>
              </a:extLst>
            </p:cNvPr>
            <p:cNvCxnSpPr/>
            <p:nvPr/>
          </p:nvCxnSpPr>
          <p:spPr bwMode="hidden">
            <a:xfrm>
              <a:off x="11582436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직선 연결선 24">
              <a:extLst>
                <a:ext uri="{FF2B5EF4-FFF2-40B4-BE49-F238E27FC236}">
                  <a16:creationId xmlns:a16="http://schemas.microsoft.com/office/drawing/2014/main" id="{5372B7B3-0718-4129-97A2-974B409EF457}"/>
                </a:ext>
              </a:extLst>
            </p:cNvPr>
            <p:cNvCxnSpPr/>
            <p:nvPr/>
          </p:nvCxnSpPr>
          <p:spPr bwMode="hidden">
            <a:xfrm>
              <a:off x="2819" y="386485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직선 연결선 25">
              <a:extLst>
                <a:ext uri="{FF2B5EF4-FFF2-40B4-BE49-F238E27FC236}">
                  <a16:creationId xmlns:a16="http://schemas.microsoft.com/office/drawing/2014/main" id="{1841E138-242B-43EF-988D-1340990C4334}"/>
                </a:ext>
              </a:extLst>
            </p:cNvPr>
            <p:cNvCxnSpPr/>
            <p:nvPr/>
          </p:nvCxnSpPr>
          <p:spPr bwMode="hidden">
            <a:xfrm>
              <a:off x="2819" y="1611181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직선 연결선 26">
              <a:extLst>
                <a:ext uri="{FF2B5EF4-FFF2-40B4-BE49-F238E27FC236}">
                  <a16:creationId xmlns:a16="http://schemas.microsoft.com/office/drawing/2014/main" id="{0E6E7A99-9650-42C0-AA54-DE0350FC118E}"/>
                </a:ext>
              </a:extLst>
            </p:cNvPr>
            <p:cNvCxnSpPr/>
            <p:nvPr/>
          </p:nvCxnSpPr>
          <p:spPr bwMode="hidden">
            <a:xfrm>
              <a:off x="2819" y="2835877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직선 연결선 27">
              <a:extLst>
                <a:ext uri="{FF2B5EF4-FFF2-40B4-BE49-F238E27FC236}">
                  <a16:creationId xmlns:a16="http://schemas.microsoft.com/office/drawing/2014/main" id="{DA8B753E-1179-498C-BC1E-239B5357DC4D}"/>
                </a:ext>
              </a:extLst>
            </p:cNvPr>
            <p:cNvCxnSpPr/>
            <p:nvPr/>
          </p:nvCxnSpPr>
          <p:spPr bwMode="hidden">
            <a:xfrm>
              <a:off x="2819" y="4060573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직선 연결선 28">
              <a:extLst>
                <a:ext uri="{FF2B5EF4-FFF2-40B4-BE49-F238E27FC236}">
                  <a16:creationId xmlns:a16="http://schemas.microsoft.com/office/drawing/2014/main" id="{FDA94048-A1FA-4C45-9215-58D6F0C8102C}"/>
                </a:ext>
              </a:extLst>
            </p:cNvPr>
            <p:cNvCxnSpPr/>
            <p:nvPr/>
          </p:nvCxnSpPr>
          <p:spPr bwMode="hidden">
            <a:xfrm>
              <a:off x="2819" y="5285269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직선 연결선 29">
              <a:extLst>
                <a:ext uri="{FF2B5EF4-FFF2-40B4-BE49-F238E27FC236}">
                  <a16:creationId xmlns:a16="http://schemas.microsoft.com/office/drawing/2014/main" id="{E1542374-7BD3-41AB-B084-D3E629CEC86A}"/>
                </a:ext>
              </a:extLst>
            </p:cNvPr>
            <p:cNvCxnSpPr/>
            <p:nvPr/>
          </p:nvCxnSpPr>
          <p:spPr bwMode="hidden">
            <a:xfrm>
              <a:off x="2819" y="6509965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1" name="그룹 30">
              <a:extLst>
                <a:ext uri="{FF2B5EF4-FFF2-40B4-BE49-F238E27FC236}">
                  <a16:creationId xmlns:a16="http://schemas.microsoft.com/office/drawing/2014/main" id="{0A4EC9AA-092D-4131-851E-EAE853391325}"/>
                </a:ext>
              </a:extLst>
            </p:cNvPr>
            <p:cNvGrpSpPr/>
            <p:nvPr userDrawn="1"/>
          </p:nvGrpSpPr>
          <p:grpSpPr bwMode="hidden">
            <a:xfrm>
              <a:off x="-1" y="0"/>
              <a:ext cx="12192001" cy="6858000"/>
              <a:chOff x="-1" y="0"/>
              <a:chExt cx="12192001" cy="6858000"/>
            </a:xfrm>
          </p:grpSpPr>
          <p:cxnSp>
            <p:nvCxnSpPr>
              <p:cNvPr id="49" name="직선 연결선 48">
                <a:extLst>
                  <a:ext uri="{FF2B5EF4-FFF2-40B4-BE49-F238E27FC236}">
                    <a16:creationId xmlns:a16="http://schemas.microsoft.com/office/drawing/2014/main" id="{5C8E7DAE-25CA-4892-8FE0-4CE33791F7BF}"/>
                  </a:ext>
                </a:extLst>
              </p:cNvPr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직선 연결선 49">
                <a:extLst>
                  <a:ext uri="{FF2B5EF4-FFF2-40B4-BE49-F238E27FC236}">
                    <a16:creationId xmlns:a16="http://schemas.microsoft.com/office/drawing/2014/main" id="{CEBD821F-91BB-4764-A004-687C2BE053FB}"/>
                  </a:ext>
                </a:extLst>
              </p:cNvPr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직선 연결선 50">
                <a:extLst>
                  <a:ext uri="{FF2B5EF4-FFF2-40B4-BE49-F238E27FC236}">
                    <a16:creationId xmlns:a16="http://schemas.microsoft.com/office/drawing/2014/main" id="{3B3B3C01-BEBA-4435-B7DF-BA335CDD11E4}"/>
                  </a:ext>
                </a:extLst>
              </p:cNvPr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직선 연결선 51">
                <a:extLst>
                  <a:ext uri="{FF2B5EF4-FFF2-40B4-BE49-F238E27FC236}">
                    <a16:creationId xmlns:a16="http://schemas.microsoft.com/office/drawing/2014/main" id="{F4805109-B6BF-4AEB-8160-0B339F1181E7}"/>
                  </a:ext>
                </a:extLst>
              </p:cNvPr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직선 연결선 52">
                <a:extLst>
                  <a:ext uri="{FF2B5EF4-FFF2-40B4-BE49-F238E27FC236}">
                    <a16:creationId xmlns:a16="http://schemas.microsoft.com/office/drawing/2014/main" id="{3C1F0AFA-6593-4002-A7C2-2A0F05AD4618}"/>
                  </a:ext>
                </a:extLst>
              </p:cNvPr>
              <p:cNvCxnSpPr/>
              <p:nvPr/>
            </p:nvCxnSpPr>
            <p:spPr bwMode="hidden">
              <a:xfrm>
                <a:off x="510650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54" name="그룹 53">
                <a:extLst>
                  <a:ext uri="{FF2B5EF4-FFF2-40B4-BE49-F238E27FC236}">
                    <a16:creationId xmlns:a16="http://schemas.microsoft.com/office/drawing/2014/main" id="{5D336B3A-9554-4E1E-9159-CDAFFD9C166C}"/>
                  </a:ext>
                </a:extLst>
              </p:cNvPr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60" name="직선 연결선 59">
                  <a:extLst>
                    <a:ext uri="{FF2B5EF4-FFF2-40B4-BE49-F238E27FC236}">
                      <a16:creationId xmlns:a16="http://schemas.microsoft.com/office/drawing/2014/main" id="{9CE1E1FD-EA0F-40EB-B158-D2FEB2C7DFEB}"/>
                    </a:ext>
                  </a:extLst>
                </p:cNvPr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1" name="직선 연결선 60">
                  <a:extLst>
                    <a:ext uri="{FF2B5EF4-FFF2-40B4-BE49-F238E27FC236}">
                      <a16:creationId xmlns:a16="http://schemas.microsoft.com/office/drawing/2014/main" id="{881C228B-3767-4D74-AC3E-9B842D07FF85}"/>
                    </a:ext>
                  </a:extLst>
                </p:cNvPr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2" name="직선 연결선 61">
                  <a:extLst>
                    <a:ext uri="{FF2B5EF4-FFF2-40B4-BE49-F238E27FC236}">
                      <a16:creationId xmlns:a16="http://schemas.microsoft.com/office/drawing/2014/main" id="{79F754DA-8153-470D-B2D9-1875374CF3A8}"/>
                    </a:ext>
                  </a:extLst>
                </p:cNvPr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3" name="직선 연결선 62">
                  <a:extLst>
                    <a:ext uri="{FF2B5EF4-FFF2-40B4-BE49-F238E27FC236}">
                      <a16:creationId xmlns:a16="http://schemas.microsoft.com/office/drawing/2014/main" id="{1E3FE375-4F24-49F6-B56C-73C31D605FCB}"/>
                    </a:ext>
                  </a:extLst>
                </p:cNvPr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4" name="직선 연결선 63">
                  <a:extLst>
                    <a:ext uri="{FF2B5EF4-FFF2-40B4-BE49-F238E27FC236}">
                      <a16:creationId xmlns:a16="http://schemas.microsoft.com/office/drawing/2014/main" id="{2EE7FF3B-B372-4058-B9D4-7EF71CD8E772}"/>
                    </a:ext>
                  </a:extLst>
                </p:cNvPr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55" name="직선 연결선 54">
                <a:extLst>
                  <a:ext uri="{FF2B5EF4-FFF2-40B4-BE49-F238E27FC236}">
                    <a16:creationId xmlns:a16="http://schemas.microsoft.com/office/drawing/2014/main" id="{94919DFC-30B3-4D5A-82E5-4CF42DD4092C}"/>
                  </a:ext>
                </a:extLst>
              </p:cNvPr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직선 연결선 55">
                <a:extLst>
                  <a:ext uri="{FF2B5EF4-FFF2-40B4-BE49-F238E27FC236}">
                    <a16:creationId xmlns:a16="http://schemas.microsoft.com/office/drawing/2014/main" id="{6CC24FFB-015D-487A-807F-99A791980835}"/>
                  </a:ext>
                </a:extLst>
              </p:cNvPr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직선 연결선 56">
                <a:extLst>
                  <a:ext uri="{FF2B5EF4-FFF2-40B4-BE49-F238E27FC236}">
                    <a16:creationId xmlns:a16="http://schemas.microsoft.com/office/drawing/2014/main" id="{D9E23500-B838-4497-B041-355DF28666F6}"/>
                  </a:ext>
                </a:extLst>
              </p:cNvPr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직선 연결선 57">
                <a:extLst>
                  <a:ext uri="{FF2B5EF4-FFF2-40B4-BE49-F238E27FC236}">
                    <a16:creationId xmlns:a16="http://schemas.microsoft.com/office/drawing/2014/main" id="{306532B9-EC6A-4053-BAA0-89942FDE3326}"/>
                  </a:ext>
                </a:extLst>
              </p:cNvPr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직선 연결선 58">
                <a:extLst>
                  <a:ext uri="{FF2B5EF4-FFF2-40B4-BE49-F238E27FC236}">
                    <a16:creationId xmlns:a16="http://schemas.microsoft.com/office/drawing/2014/main" id="{43E3454A-C244-4336-80DE-24C125743595}"/>
                  </a:ext>
                </a:extLst>
              </p:cNvPr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2" name="그룹 31">
              <a:extLst>
                <a:ext uri="{FF2B5EF4-FFF2-40B4-BE49-F238E27FC236}">
                  <a16:creationId xmlns:a16="http://schemas.microsoft.com/office/drawing/2014/main" id="{584C06DA-B9C5-4A50-AA8E-9BD6AE4DBDC1}"/>
                </a:ext>
              </a:extLst>
            </p:cNvPr>
            <p:cNvGrpSpPr/>
            <p:nvPr userDrawn="1"/>
          </p:nvGrpSpPr>
          <p:grpSpPr bwMode="hidden">
            <a:xfrm flipH="1">
              <a:off x="0" y="0"/>
              <a:ext cx="12192001" cy="6858000"/>
              <a:chOff x="-1" y="0"/>
              <a:chExt cx="12192001" cy="6858000"/>
            </a:xfrm>
          </p:grpSpPr>
          <p:cxnSp>
            <p:nvCxnSpPr>
              <p:cNvPr id="33" name="직선 연결선 32">
                <a:extLst>
                  <a:ext uri="{FF2B5EF4-FFF2-40B4-BE49-F238E27FC236}">
                    <a16:creationId xmlns:a16="http://schemas.microsoft.com/office/drawing/2014/main" id="{9BC6271F-5803-4E8F-9552-ABD4E57CECCF}"/>
                  </a:ext>
                </a:extLst>
              </p:cNvPr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직선 연결선 33">
                <a:extLst>
                  <a:ext uri="{FF2B5EF4-FFF2-40B4-BE49-F238E27FC236}">
                    <a16:creationId xmlns:a16="http://schemas.microsoft.com/office/drawing/2014/main" id="{1A0ED93F-0C80-4E5C-9DA8-C323B04A856C}"/>
                  </a:ext>
                </a:extLst>
              </p:cNvPr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직선 연결선 34">
                <a:extLst>
                  <a:ext uri="{FF2B5EF4-FFF2-40B4-BE49-F238E27FC236}">
                    <a16:creationId xmlns:a16="http://schemas.microsoft.com/office/drawing/2014/main" id="{CECCE33B-2E35-43E9-B3D2-C6FC76FDCCF0}"/>
                  </a:ext>
                </a:extLst>
              </p:cNvPr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직선 연결선 35">
                <a:extLst>
                  <a:ext uri="{FF2B5EF4-FFF2-40B4-BE49-F238E27FC236}">
                    <a16:creationId xmlns:a16="http://schemas.microsoft.com/office/drawing/2014/main" id="{696EDBDD-77AA-4280-B85A-91BA0EBE2A04}"/>
                  </a:ext>
                </a:extLst>
              </p:cNvPr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직선 연결선 36">
                <a:extLst>
                  <a:ext uri="{FF2B5EF4-FFF2-40B4-BE49-F238E27FC236}">
                    <a16:creationId xmlns:a16="http://schemas.microsoft.com/office/drawing/2014/main" id="{DD4E7B5B-C65B-42D6-B07E-E6890C5DA2E0}"/>
                  </a:ext>
                </a:extLst>
              </p:cNvPr>
              <p:cNvCxnSpPr/>
              <p:nvPr/>
            </p:nvCxnSpPr>
            <p:spPr bwMode="hidden">
              <a:xfrm>
                <a:off x="5150644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8" name="그룹 37">
                <a:extLst>
                  <a:ext uri="{FF2B5EF4-FFF2-40B4-BE49-F238E27FC236}">
                    <a16:creationId xmlns:a16="http://schemas.microsoft.com/office/drawing/2014/main" id="{15377ACD-B952-41E1-A064-5978AAA6B5A6}"/>
                  </a:ext>
                </a:extLst>
              </p:cNvPr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44" name="직선 연결선 43">
                  <a:extLst>
                    <a:ext uri="{FF2B5EF4-FFF2-40B4-BE49-F238E27FC236}">
                      <a16:creationId xmlns:a16="http://schemas.microsoft.com/office/drawing/2014/main" id="{EF815AE0-FFF9-4537-A4FE-49E32D6ED3DA}"/>
                    </a:ext>
                  </a:extLst>
                </p:cNvPr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5" name="직선 연결선 44">
                  <a:extLst>
                    <a:ext uri="{FF2B5EF4-FFF2-40B4-BE49-F238E27FC236}">
                      <a16:creationId xmlns:a16="http://schemas.microsoft.com/office/drawing/2014/main" id="{9091BABE-FFDF-48C3-A5FE-4A646AD0290A}"/>
                    </a:ext>
                  </a:extLst>
                </p:cNvPr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6" name="직선 연결선 45">
                  <a:extLst>
                    <a:ext uri="{FF2B5EF4-FFF2-40B4-BE49-F238E27FC236}">
                      <a16:creationId xmlns:a16="http://schemas.microsoft.com/office/drawing/2014/main" id="{0A39634E-B147-44C0-9AE1-EBEA3C46CA4B}"/>
                    </a:ext>
                  </a:extLst>
                </p:cNvPr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7" name="직선 연결선 46">
                  <a:extLst>
                    <a:ext uri="{FF2B5EF4-FFF2-40B4-BE49-F238E27FC236}">
                      <a16:creationId xmlns:a16="http://schemas.microsoft.com/office/drawing/2014/main" id="{E975B047-4101-4E8C-81BA-522F489B2DCA}"/>
                    </a:ext>
                  </a:extLst>
                </p:cNvPr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8" name="직선 연결선 47">
                  <a:extLst>
                    <a:ext uri="{FF2B5EF4-FFF2-40B4-BE49-F238E27FC236}">
                      <a16:creationId xmlns:a16="http://schemas.microsoft.com/office/drawing/2014/main" id="{E349151F-5FF4-4578-88D6-C8CCC169B157}"/>
                    </a:ext>
                  </a:extLst>
                </p:cNvPr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39" name="직선 연결선 38">
                <a:extLst>
                  <a:ext uri="{FF2B5EF4-FFF2-40B4-BE49-F238E27FC236}">
                    <a16:creationId xmlns:a16="http://schemas.microsoft.com/office/drawing/2014/main" id="{F13F6D00-398F-4D52-8FB2-28957EA9E1FC}"/>
                  </a:ext>
                </a:extLst>
              </p:cNvPr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직선 연결선 39">
                <a:extLst>
                  <a:ext uri="{FF2B5EF4-FFF2-40B4-BE49-F238E27FC236}">
                    <a16:creationId xmlns:a16="http://schemas.microsoft.com/office/drawing/2014/main" id="{E645341A-34D1-4245-8618-462AEB74A12B}"/>
                  </a:ext>
                </a:extLst>
              </p:cNvPr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직선 연결선 40">
                <a:extLst>
                  <a:ext uri="{FF2B5EF4-FFF2-40B4-BE49-F238E27FC236}">
                    <a16:creationId xmlns:a16="http://schemas.microsoft.com/office/drawing/2014/main" id="{CBF0E5D6-0460-4441-A683-62DBC746DCA0}"/>
                  </a:ext>
                </a:extLst>
              </p:cNvPr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직선 연결선 41">
                <a:extLst>
                  <a:ext uri="{FF2B5EF4-FFF2-40B4-BE49-F238E27FC236}">
                    <a16:creationId xmlns:a16="http://schemas.microsoft.com/office/drawing/2014/main" id="{FAE6F873-7ED2-467C-AC76-08A0DA721AD4}"/>
                  </a:ext>
                </a:extLst>
              </p:cNvPr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직선 연결선 42">
                <a:extLst>
                  <a:ext uri="{FF2B5EF4-FFF2-40B4-BE49-F238E27FC236}">
                    <a16:creationId xmlns:a16="http://schemas.microsoft.com/office/drawing/2014/main" id="{F9395FC0-A564-493C-A6DD-4388373E5092}"/>
                  </a:ext>
                </a:extLst>
              </p:cNvPr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23902971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캡션 있는 파노라마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69927"/>
            <a:ext cx="882565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4" y="685800"/>
            <a:ext cx="8825659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536665"/>
            <a:ext cx="8825658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EB146-D335-4DA5-9826-58595BCDBE2E}" type="datetime4">
              <a:rPr lang="ko-KR" altLang="en-US" noProof="0" smtClean="0"/>
              <a:t>2018년 6월 15일</a:t>
            </a:fld>
            <a:endParaRPr lang="ko-KR" altLang="en-US" noProof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ko-KR" altLang="en-US" noProof="0"/>
              <a:t>바닥글 추가</a:t>
            </a:r>
            <a:endParaRPr lang="ko-KR" altLang="en-US" noProof="0" dirty="0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altLang="ko-KR" noProof="0" smtClean="0"/>
              <a:pPr/>
              <a:t>‹#›</a:t>
            </a:fld>
            <a:endParaRPr lang="ko-KR" altLang="en-US" noProof="0" dirty="0"/>
          </a:p>
        </p:txBody>
      </p:sp>
    </p:spTree>
    <p:extLst>
      <p:ext uri="{BB962C8B-B14F-4D97-AF65-F5344CB8AC3E}">
        <p14:creationId xmlns:p14="http://schemas.microsoft.com/office/powerpoint/2010/main" val="4041605395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제목 및 캡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EB146-D335-4DA5-9826-58595BCDBE2E}" type="datetime4">
              <a:rPr lang="ko-KR" altLang="en-US" noProof="0" smtClean="0"/>
              <a:t>2018년 6월 15일</a:t>
            </a:fld>
            <a:endParaRPr lang="ko-KR" alt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ko-KR" altLang="en-US" noProof="0"/>
              <a:t>바닥글 추가</a:t>
            </a:r>
            <a:endParaRPr lang="ko-KR" altLang="en-US" noProof="0" dirty="0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altLang="ko-KR" noProof="0" smtClean="0"/>
              <a:pPr/>
              <a:t>‹#›</a:t>
            </a:fld>
            <a:endParaRPr lang="ko-KR" altLang="en-US" noProof="0" dirty="0"/>
          </a:p>
        </p:txBody>
      </p:sp>
    </p:spTree>
    <p:extLst>
      <p:ext uri="{BB962C8B-B14F-4D97-AF65-F5344CB8AC3E}">
        <p14:creationId xmlns:p14="http://schemas.microsoft.com/office/powerpoint/2010/main" val="4253695849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캡션 있는 인용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 bwMode="gray">
          <a:xfrm>
            <a:off x="881566" y="607336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884458" y="2613787"/>
            <a:ext cx="652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2134"/>
            <a:ext cx="8453906" cy="2696632"/>
          </a:xfrm>
        </p:spPr>
        <p:txBody>
          <a:bodyPr/>
          <a:lstStyle>
            <a:lvl1pPr>
              <a:defRPr sz="4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3121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9"/>
            <a:ext cx="9244897" cy="997857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EB146-D335-4DA5-9826-58595BCDBE2E}" type="datetime4">
              <a:rPr lang="ko-KR" altLang="en-US" noProof="0" smtClean="0"/>
              <a:t>2018년 6월 15일</a:t>
            </a:fld>
            <a:endParaRPr lang="ko-KR" alt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ko-KR" altLang="en-US" noProof="0"/>
              <a:t>바닥글 추가</a:t>
            </a:r>
            <a:endParaRPr lang="ko-KR" altLang="en-US" noProof="0" dirty="0"/>
          </a:p>
        </p:txBody>
      </p:sp>
      <p:sp>
        <p:nvSpPr>
          <p:cNvPr id="19" name="Rectangle 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altLang="ko-KR" noProof="0" smtClean="0"/>
              <a:pPr/>
              <a:t>‹#›</a:t>
            </a:fld>
            <a:endParaRPr lang="ko-KR" altLang="en-US" noProof="0" dirty="0"/>
          </a:p>
        </p:txBody>
      </p:sp>
    </p:spTree>
    <p:extLst>
      <p:ext uri="{BB962C8B-B14F-4D97-AF65-F5344CB8AC3E}">
        <p14:creationId xmlns:p14="http://schemas.microsoft.com/office/powerpoint/2010/main" val="207842382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명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4967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EB146-D335-4DA5-9826-58595BCDBE2E}" type="datetime4">
              <a:rPr lang="ko-KR" altLang="en-US" noProof="0" smtClean="0"/>
              <a:t>2018년 6월 15일</a:t>
            </a:fld>
            <a:endParaRPr lang="ko-KR" alt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ko-KR" altLang="en-US" noProof="0"/>
              <a:t>바닥글 추가</a:t>
            </a:r>
            <a:endParaRPr lang="ko-KR" altLang="en-US" noProof="0" dirty="0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altLang="ko-KR" noProof="0" smtClean="0"/>
              <a:pPr/>
              <a:t>‹#›</a:t>
            </a:fld>
            <a:endParaRPr lang="ko-KR" altLang="en-US" noProof="0" dirty="0"/>
          </a:p>
        </p:txBody>
      </p:sp>
    </p:spTree>
    <p:extLst>
      <p:ext uri="{BB962C8B-B14F-4D97-AF65-F5344CB8AC3E}">
        <p14:creationId xmlns:p14="http://schemas.microsoft.com/office/powerpoint/2010/main" val="1584277071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3" y="3179764"/>
            <a:ext cx="314187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3"/>
            <a:ext cx="314700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329" y="3179762"/>
            <a:ext cx="3145536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EB146-D335-4DA5-9826-58595BCDBE2E}" type="datetime4">
              <a:rPr lang="ko-KR" altLang="en-US" noProof="0" smtClean="0"/>
              <a:t>2018년 6월 15일</a:t>
            </a:fld>
            <a:endParaRPr lang="ko-KR" altLang="en-US" noProof="0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ko-KR" altLang="en-US" noProof="0"/>
              <a:t>바닥글 추가</a:t>
            </a:r>
            <a:endParaRPr lang="ko-KR" altLang="en-US" noProof="0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altLang="ko-KR" noProof="0" smtClean="0"/>
              <a:pPr/>
              <a:t>‹#›</a:t>
            </a:fld>
            <a:endParaRPr lang="ko-KR" altLang="en-US" noProof="0" dirty="0"/>
          </a:p>
        </p:txBody>
      </p:sp>
    </p:spTree>
    <p:extLst>
      <p:ext uri="{BB962C8B-B14F-4D97-AF65-F5344CB8AC3E}">
        <p14:creationId xmlns:p14="http://schemas.microsoft.com/office/powerpoint/2010/main" val="7447615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그림 열 3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6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4"/>
            <a:ext cx="3050438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2" y="2603500"/>
            <a:ext cx="26912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172" y="5109105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2775" y="4532845"/>
            <a:ext cx="3051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2775" y="5109104"/>
            <a:ext cx="3051096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EB146-D335-4DA5-9826-58595BCDBE2E}" type="datetime4">
              <a:rPr lang="ko-KR" altLang="en-US" noProof="0" smtClean="0"/>
              <a:t>2018년 6월 15일</a:t>
            </a:fld>
            <a:endParaRPr lang="ko-KR" altLang="en-US" noProof="0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61111" y="6391838"/>
            <a:ext cx="3644282" cy="304801"/>
          </a:xfrm>
        </p:spPr>
        <p:txBody>
          <a:bodyPr/>
          <a:lstStyle/>
          <a:p>
            <a:r>
              <a:rPr lang="ko-KR" altLang="en-US" noProof="0"/>
              <a:t>바닥글 추가</a:t>
            </a:r>
            <a:endParaRPr lang="ko-KR" altLang="en-US" noProof="0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altLang="ko-KR" noProof="0" smtClean="0"/>
              <a:pPr/>
              <a:t>‹#›</a:t>
            </a:fld>
            <a:endParaRPr lang="ko-KR" altLang="en-US" noProof="0" dirty="0"/>
          </a:p>
        </p:txBody>
      </p:sp>
    </p:spTree>
    <p:extLst>
      <p:ext uri="{BB962C8B-B14F-4D97-AF65-F5344CB8AC3E}">
        <p14:creationId xmlns:p14="http://schemas.microsoft.com/office/powerpoint/2010/main" val="622000676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95439" y="6391838"/>
            <a:ext cx="990599" cy="304799"/>
          </a:xfrm>
        </p:spPr>
        <p:txBody>
          <a:bodyPr/>
          <a:lstStyle/>
          <a:p>
            <a:fld id="{2A5B65E4-62A8-4988-B07B-5D6D443B14ED}" type="datetime4">
              <a:rPr lang="ko-KR" altLang="en-US" smtClean="0"/>
              <a:t>2018년 6월 15일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ko-KR" altLang="en-US"/>
              <a:t>바닥글 추가</a:t>
            </a:r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altLang="ko-KR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04592467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 bwMode="gray"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78467"/>
            <a:ext cx="1409965" cy="4748590"/>
          </a:xfrm>
        </p:spPr>
        <p:txBody>
          <a:bodyPr vert="eaVert" anchor="b" anchorCtr="0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7"/>
            <a:ext cx="6256025" cy="4748590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3104" y="6391838"/>
            <a:ext cx="992135" cy="304799"/>
          </a:xfrm>
        </p:spPr>
        <p:txBody>
          <a:bodyPr/>
          <a:lstStyle/>
          <a:p>
            <a:fld id="{58EB6286-0DE7-4336-9826-977AD102FCF2}" type="datetime4">
              <a:rPr lang="ko-KR" altLang="en-US" noProof="0" smtClean="0"/>
              <a:t>2018년 6월 15일</a:t>
            </a:fld>
            <a:endParaRPr lang="ko-KR" alt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ko-KR" altLang="en-US" noProof="0"/>
              <a:t>바닥글 추가</a:t>
            </a:r>
            <a:endParaRPr lang="ko-KR" altLang="en-US" noProof="0" dirty="0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altLang="ko-KR" noProof="0" smtClean="0"/>
              <a:pPr/>
              <a:t>‹#›</a:t>
            </a:fld>
            <a:endParaRPr lang="ko-KR" altLang="en-US" noProof="0" dirty="0"/>
          </a:p>
        </p:txBody>
      </p:sp>
    </p:spTree>
    <p:extLst>
      <p:ext uri="{BB962C8B-B14F-4D97-AF65-F5344CB8AC3E}">
        <p14:creationId xmlns:p14="http://schemas.microsoft.com/office/powerpoint/2010/main" val="60293887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94545-F0CA-4D97-A59F-789521D8E4C7}" type="datetimeFigureOut">
              <a:rPr lang="ko-KR" altLang="en-US" smtClean="0"/>
              <a:t>2018-06-15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5976D-A0C2-4B11-8D27-CA8C8DFA5E2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027989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6A5419DA-7218-42E5-A443-F000500111E1}" type="datetime4">
              <a:rPr lang="ko-KR" altLang="en-US" noProof="0" smtClean="0"/>
              <a:t>2018년 6월 15일</a:t>
            </a:fld>
            <a:endParaRPr lang="ko-KR" alt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ko-KR" altLang="en-US" noProof="0"/>
              <a:t>바닥글 추가</a:t>
            </a:r>
            <a:endParaRPr lang="ko-KR" altLang="en-US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E31375A4-56A4-47D6-9801-1991572033F7}" type="slidenum">
              <a:rPr lang="en-US" altLang="ko-KR" noProof="0" smtClean="0"/>
              <a:t>‹#›</a:t>
            </a:fld>
            <a:endParaRPr lang="ko-KR" altLang="en-US" noProof="0" dirty="0"/>
          </a:p>
        </p:txBody>
      </p:sp>
    </p:spTree>
    <p:extLst>
      <p:ext uri="{BB962C8B-B14F-4D97-AF65-F5344CB8AC3E}">
        <p14:creationId xmlns:p14="http://schemas.microsoft.com/office/powerpoint/2010/main" val="39482096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E6425-0181-43F2-84FC-787E803FD2F8}" type="datetimeFigureOut">
              <a:rPr lang="en-US" dirty="0"/>
              <a:t>6/15/2018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grpSp>
        <p:nvGrpSpPr>
          <p:cNvPr id="22" name="그룹 21">
            <a:extLst>
              <a:ext uri="{FF2B5EF4-FFF2-40B4-BE49-F238E27FC236}">
                <a16:creationId xmlns:a16="http://schemas.microsoft.com/office/drawing/2014/main" id="{617258E8-5CF1-4C5B-A742-FAD293CBD56A}"/>
              </a:ext>
            </a:extLst>
          </p:cNvPr>
          <p:cNvGrpSpPr/>
          <p:nvPr userDrawn="1"/>
        </p:nvGrpSpPr>
        <p:grpSpPr bwMode="hidden">
          <a:xfrm>
            <a:off x="-1" y="0"/>
            <a:ext cx="12192002" cy="6858000"/>
            <a:chOff x="-1" y="0"/>
            <a:chExt cx="12192002" cy="6858000"/>
          </a:xfrm>
        </p:grpSpPr>
        <p:cxnSp>
          <p:nvCxnSpPr>
            <p:cNvPr id="23" name="직선 연결선 22">
              <a:extLst>
                <a:ext uri="{FF2B5EF4-FFF2-40B4-BE49-F238E27FC236}">
                  <a16:creationId xmlns:a16="http://schemas.microsoft.com/office/drawing/2014/main" id="{DA0DFCCD-56D3-4A62-9E5E-1A3EDE374CB3}"/>
                </a:ext>
              </a:extLst>
            </p:cNvPr>
            <p:cNvCxnSpPr/>
            <p:nvPr/>
          </p:nvCxnSpPr>
          <p:spPr bwMode="hidden">
            <a:xfrm>
              <a:off x="610194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직선 연결선 23">
              <a:extLst>
                <a:ext uri="{FF2B5EF4-FFF2-40B4-BE49-F238E27FC236}">
                  <a16:creationId xmlns:a16="http://schemas.microsoft.com/office/drawing/2014/main" id="{31BE3E4A-08F8-4FBB-85F9-5C6826BB8393}"/>
                </a:ext>
              </a:extLst>
            </p:cNvPr>
            <p:cNvCxnSpPr/>
            <p:nvPr/>
          </p:nvCxnSpPr>
          <p:spPr bwMode="hidden">
            <a:xfrm>
              <a:off x="1829332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직선 연결선 24">
              <a:extLst>
                <a:ext uri="{FF2B5EF4-FFF2-40B4-BE49-F238E27FC236}">
                  <a16:creationId xmlns:a16="http://schemas.microsoft.com/office/drawing/2014/main" id="{D1D5B76D-CF0D-47C3-A05D-8A74DF3D3CDB}"/>
                </a:ext>
              </a:extLst>
            </p:cNvPr>
            <p:cNvCxnSpPr/>
            <p:nvPr/>
          </p:nvCxnSpPr>
          <p:spPr bwMode="hidden">
            <a:xfrm>
              <a:off x="3048470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직선 연결선 25">
              <a:extLst>
                <a:ext uri="{FF2B5EF4-FFF2-40B4-BE49-F238E27FC236}">
                  <a16:creationId xmlns:a16="http://schemas.microsoft.com/office/drawing/2014/main" id="{849E497F-95AF-4A4F-AE9C-EA6858357A13}"/>
                </a:ext>
              </a:extLst>
            </p:cNvPr>
            <p:cNvCxnSpPr/>
            <p:nvPr/>
          </p:nvCxnSpPr>
          <p:spPr bwMode="hidden">
            <a:xfrm>
              <a:off x="4267608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직선 연결선 26">
              <a:extLst>
                <a:ext uri="{FF2B5EF4-FFF2-40B4-BE49-F238E27FC236}">
                  <a16:creationId xmlns:a16="http://schemas.microsoft.com/office/drawing/2014/main" id="{9E536216-5118-4147-8BE2-54A4CF943227}"/>
                </a:ext>
              </a:extLst>
            </p:cNvPr>
            <p:cNvCxnSpPr/>
            <p:nvPr/>
          </p:nvCxnSpPr>
          <p:spPr bwMode="hidden">
            <a:xfrm>
              <a:off x="5486746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직선 연결선 27">
              <a:extLst>
                <a:ext uri="{FF2B5EF4-FFF2-40B4-BE49-F238E27FC236}">
                  <a16:creationId xmlns:a16="http://schemas.microsoft.com/office/drawing/2014/main" id="{221E73FE-5350-407E-9C46-4CBB527B0C7A}"/>
                </a:ext>
              </a:extLst>
            </p:cNvPr>
            <p:cNvCxnSpPr/>
            <p:nvPr/>
          </p:nvCxnSpPr>
          <p:spPr bwMode="hidden">
            <a:xfrm>
              <a:off x="6705884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직선 연결선 28">
              <a:extLst>
                <a:ext uri="{FF2B5EF4-FFF2-40B4-BE49-F238E27FC236}">
                  <a16:creationId xmlns:a16="http://schemas.microsoft.com/office/drawing/2014/main" id="{DFEBD107-26AF-4015-8E95-D4A900E1FF98}"/>
                </a:ext>
              </a:extLst>
            </p:cNvPr>
            <p:cNvCxnSpPr/>
            <p:nvPr/>
          </p:nvCxnSpPr>
          <p:spPr bwMode="hidden">
            <a:xfrm>
              <a:off x="7925022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직선 연결선 29">
              <a:extLst>
                <a:ext uri="{FF2B5EF4-FFF2-40B4-BE49-F238E27FC236}">
                  <a16:creationId xmlns:a16="http://schemas.microsoft.com/office/drawing/2014/main" id="{2384A1A7-22E5-497B-A16C-714AAD549735}"/>
                </a:ext>
              </a:extLst>
            </p:cNvPr>
            <p:cNvCxnSpPr/>
            <p:nvPr/>
          </p:nvCxnSpPr>
          <p:spPr bwMode="hidden">
            <a:xfrm>
              <a:off x="9144160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직선 연결선 30">
              <a:extLst>
                <a:ext uri="{FF2B5EF4-FFF2-40B4-BE49-F238E27FC236}">
                  <a16:creationId xmlns:a16="http://schemas.microsoft.com/office/drawing/2014/main" id="{73F21245-6A39-46B9-8D82-B70E789FE9E9}"/>
                </a:ext>
              </a:extLst>
            </p:cNvPr>
            <p:cNvCxnSpPr/>
            <p:nvPr/>
          </p:nvCxnSpPr>
          <p:spPr bwMode="hidden">
            <a:xfrm>
              <a:off x="10363298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직선 연결선 31">
              <a:extLst>
                <a:ext uri="{FF2B5EF4-FFF2-40B4-BE49-F238E27FC236}">
                  <a16:creationId xmlns:a16="http://schemas.microsoft.com/office/drawing/2014/main" id="{E408B64D-0299-4A7D-98CF-05A9D4610E5D}"/>
                </a:ext>
              </a:extLst>
            </p:cNvPr>
            <p:cNvCxnSpPr/>
            <p:nvPr/>
          </p:nvCxnSpPr>
          <p:spPr bwMode="hidden">
            <a:xfrm>
              <a:off x="11582436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직선 연결선 32">
              <a:extLst>
                <a:ext uri="{FF2B5EF4-FFF2-40B4-BE49-F238E27FC236}">
                  <a16:creationId xmlns:a16="http://schemas.microsoft.com/office/drawing/2014/main" id="{F84906EB-F85C-42B2-B88C-9899F15D68FB}"/>
                </a:ext>
              </a:extLst>
            </p:cNvPr>
            <p:cNvCxnSpPr/>
            <p:nvPr/>
          </p:nvCxnSpPr>
          <p:spPr bwMode="hidden">
            <a:xfrm>
              <a:off x="2819" y="386485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직선 연결선 33">
              <a:extLst>
                <a:ext uri="{FF2B5EF4-FFF2-40B4-BE49-F238E27FC236}">
                  <a16:creationId xmlns:a16="http://schemas.microsoft.com/office/drawing/2014/main" id="{2CA73A28-79E5-479D-8913-61492BB36147}"/>
                </a:ext>
              </a:extLst>
            </p:cNvPr>
            <p:cNvCxnSpPr/>
            <p:nvPr/>
          </p:nvCxnSpPr>
          <p:spPr bwMode="hidden">
            <a:xfrm>
              <a:off x="2819" y="1611181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직선 연결선 34">
              <a:extLst>
                <a:ext uri="{FF2B5EF4-FFF2-40B4-BE49-F238E27FC236}">
                  <a16:creationId xmlns:a16="http://schemas.microsoft.com/office/drawing/2014/main" id="{FD74419D-B6DE-412B-A2CF-D6567EA5C134}"/>
                </a:ext>
              </a:extLst>
            </p:cNvPr>
            <p:cNvCxnSpPr/>
            <p:nvPr/>
          </p:nvCxnSpPr>
          <p:spPr bwMode="hidden">
            <a:xfrm>
              <a:off x="2819" y="2835877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직선 연결선 35">
              <a:extLst>
                <a:ext uri="{FF2B5EF4-FFF2-40B4-BE49-F238E27FC236}">
                  <a16:creationId xmlns:a16="http://schemas.microsoft.com/office/drawing/2014/main" id="{4806910D-4474-4E86-A29D-5B2DB118A681}"/>
                </a:ext>
              </a:extLst>
            </p:cNvPr>
            <p:cNvCxnSpPr/>
            <p:nvPr/>
          </p:nvCxnSpPr>
          <p:spPr bwMode="hidden">
            <a:xfrm>
              <a:off x="2819" y="4060573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직선 연결선 36">
              <a:extLst>
                <a:ext uri="{FF2B5EF4-FFF2-40B4-BE49-F238E27FC236}">
                  <a16:creationId xmlns:a16="http://schemas.microsoft.com/office/drawing/2014/main" id="{1890A35D-9DD4-46FD-8E13-F3F057D76B55}"/>
                </a:ext>
              </a:extLst>
            </p:cNvPr>
            <p:cNvCxnSpPr/>
            <p:nvPr/>
          </p:nvCxnSpPr>
          <p:spPr bwMode="hidden">
            <a:xfrm>
              <a:off x="2819" y="5285269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직선 연결선 37">
              <a:extLst>
                <a:ext uri="{FF2B5EF4-FFF2-40B4-BE49-F238E27FC236}">
                  <a16:creationId xmlns:a16="http://schemas.microsoft.com/office/drawing/2014/main" id="{7546FCA3-4CC0-4A00-8CD4-70F29BD0D923}"/>
                </a:ext>
              </a:extLst>
            </p:cNvPr>
            <p:cNvCxnSpPr/>
            <p:nvPr/>
          </p:nvCxnSpPr>
          <p:spPr bwMode="hidden">
            <a:xfrm>
              <a:off x="2819" y="6509965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9" name="그룹 38">
              <a:extLst>
                <a:ext uri="{FF2B5EF4-FFF2-40B4-BE49-F238E27FC236}">
                  <a16:creationId xmlns:a16="http://schemas.microsoft.com/office/drawing/2014/main" id="{439DE0B1-F49B-4796-ABA7-2C5E02011732}"/>
                </a:ext>
              </a:extLst>
            </p:cNvPr>
            <p:cNvGrpSpPr/>
            <p:nvPr userDrawn="1"/>
          </p:nvGrpSpPr>
          <p:grpSpPr bwMode="hidden">
            <a:xfrm>
              <a:off x="-1" y="0"/>
              <a:ext cx="12192001" cy="6858000"/>
              <a:chOff x="-1" y="0"/>
              <a:chExt cx="12192001" cy="6858000"/>
            </a:xfrm>
          </p:grpSpPr>
          <p:cxnSp>
            <p:nvCxnSpPr>
              <p:cNvPr id="57" name="직선 연결선 56">
                <a:extLst>
                  <a:ext uri="{FF2B5EF4-FFF2-40B4-BE49-F238E27FC236}">
                    <a16:creationId xmlns:a16="http://schemas.microsoft.com/office/drawing/2014/main" id="{B5AC570A-C5DA-459D-845F-98B81BD66C9E}"/>
                  </a:ext>
                </a:extLst>
              </p:cNvPr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직선 연결선 57">
                <a:extLst>
                  <a:ext uri="{FF2B5EF4-FFF2-40B4-BE49-F238E27FC236}">
                    <a16:creationId xmlns:a16="http://schemas.microsoft.com/office/drawing/2014/main" id="{FAF6E89D-C192-4E0D-90F5-1EE26B577224}"/>
                  </a:ext>
                </a:extLst>
              </p:cNvPr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직선 연결선 58">
                <a:extLst>
                  <a:ext uri="{FF2B5EF4-FFF2-40B4-BE49-F238E27FC236}">
                    <a16:creationId xmlns:a16="http://schemas.microsoft.com/office/drawing/2014/main" id="{78185298-1FD1-4406-82FB-A31D2523BAB9}"/>
                  </a:ext>
                </a:extLst>
              </p:cNvPr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직선 연결선 59">
                <a:extLst>
                  <a:ext uri="{FF2B5EF4-FFF2-40B4-BE49-F238E27FC236}">
                    <a16:creationId xmlns:a16="http://schemas.microsoft.com/office/drawing/2014/main" id="{5858589C-94EB-48F9-9575-A45FC0EA9FB1}"/>
                  </a:ext>
                </a:extLst>
              </p:cNvPr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직선 연결선 60">
                <a:extLst>
                  <a:ext uri="{FF2B5EF4-FFF2-40B4-BE49-F238E27FC236}">
                    <a16:creationId xmlns:a16="http://schemas.microsoft.com/office/drawing/2014/main" id="{3015FE14-9A74-4524-8212-E3220121529A}"/>
                  </a:ext>
                </a:extLst>
              </p:cNvPr>
              <p:cNvCxnSpPr/>
              <p:nvPr/>
            </p:nvCxnSpPr>
            <p:spPr bwMode="hidden">
              <a:xfrm>
                <a:off x="5106502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62" name="그룹 61">
                <a:extLst>
                  <a:ext uri="{FF2B5EF4-FFF2-40B4-BE49-F238E27FC236}">
                    <a16:creationId xmlns:a16="http://schemas.microsoft.com/office/drawing/2014/main" id="{4D66F638-8A79-4A33-A064-EE21E7486C4E}"/>
                  </a:ext>
                </a:extLst>
              </p:cNvPr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68" name="직선 연결선 67">
                  <a:extLst>
                    <a:ext uri="{FF2B5EF4-FFF2-40B4-BE49-F238E27FC236}">
                      <a16:creationId xmlns:a16="http://schemas.microsoft.com/office/drawing/2014/main" id="{E45BCD27-49D1-4475-B3E4-3BBCBBEC7C50}"/>
                    </a:ext>
                  </a:extLst>
                </p:cNvPr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9" name="직선 연결선 68">
                  <a:extLst>
                    <a:ext uri="{FF2B5EF4-FFF2-40B4-BE49-F238E27FC236}">
                      <a16:creationId xmlns:a16="http://schemas.microsoft.com/office/drawing/2014/main" id="{8BEB34FC-44C3-4806-A516-7F3D29AA73F1}"/>
                    </a:ext>
                  </a:extLst>
                </p:cNvPr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0" name="직선 연결선 69">
                  <a:extLst>
                    <a:ext uri="{FF2B5EF4-FFF2-40B4-BE49-F238E27FC236}">
                      <a16:creationId xmlns:a16="http://schemas.microsoft.com/office/drawing/2014/main" id="{F0676605-C09C-4030-8CF2-0EF781786A0F}"/>
                    </a:ext>
                  </a:extLst>
                </p:cNvPr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1" name="직선 연결선 70">
                  <a:extLst>
                    <a:ext uri="{FF2B5EF4-FFF2-40B4-BE49-F238E27FC236}">
                      <a16:creationId xmlns:a16="http://schemas.microsoft.com/office/drawing/2014/main" id="{983EB380-81AB-4FE7-9717-0F5F9593670F}"/>
                    </a:ext>
                  </a:extLst>
                </p:cNvPr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2" name="직선 연결선 71">
                  <a:extLst>
                    <a:ext uri="{FF2B5EF4-FFF2-40B4-BE49-F238E27FC236}">
                      <a16:creationId xmlns:a16="http://schemas.microsoft.com/office/drawing/2014/main" id="{AFC51F23-88FF-45E4-92EC-B24E4D9ED8DE}"/>
                    </a:ext>
                  </a:extLst>
                </p:cNvPr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63" name="직선 연결선 62">
                <a:extLst>
                  <a:ext uri="{FF2B5EF4-FFF2-40B4-BE49-F238E27FC236}">
                    <a16:creationId xmlns:a16="http://schemas.microsoft.com/office/drawing/2014/main" id="{B6D06C05-1E6B-473B-B9C9-1AE815C50AAD}"/>
                  </a:ext>
                </a:extLst>
              </p:cNvPr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직선 연결선 63">
                <a:extLst>
                  <a:ext uri="{FF2B5EF4-FFF2-40B4-BE49-F238E27FC236}">
                    <a16:creationId xmlns:a16="http://schemas.microsoft.com/office/drawing/2014/main" id="{F373448A-88A0-4312-81A1-989999660DCE}"/>
                  </a:ext>
                </a:extLst>
              </p:cNvPr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직선 연결선 64">
                <a:extLst>
                  <a:ext uri="{FF2B5EF4-FFF2-40B4-BE49-F238E27FC236}">
                    <a16:creationId xmlns:a16="http://schemas.microsoft.com/office/drawing/2014/main" id="{7312FA48-945A-4C31-A4A2-E6E9E8B46746}"/>
                  </a:ext>
                </a:extLst>
              </p:cNvPr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직선 연결선 65">
                <a:extLst>
                  <a:ext uri="{FF2B5EF4-FFF2-40B4-BE49-F238E27FC236}">
                    <a16:creationId xmlns:a16="http://schemas.microsoft.com/office/drawing/2014/main" id="{0B377E33-628F-422D-BF9F-C3282E1900C9}"/>
                  </a:ext>
                </a:extLst>
              </p:cNvPr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직선 연결선 66">
                <a:extLst>
                  <a:ext uri="{FF2B5EF4-FFF2-40B4-BE49-F238E27FC236}">
                    <a16:creationId xmlns:a16="http://schemas.microsoft.com/office/drawing/2014/main" id="{559998FC-CA30-4232-A11B-33CC8D614E49}"/>
                  </a:ext>
                </a:extLst>
              </p:cNvPr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0" name="그룹 39">
              <a:extLst>
                <a:ext uri="{FF2B5EF4-FFF2-40B4-BE49-F238E27FC236}">
                  <a16:creationId xmlns:a16="http://schemas.microsoft.com/office/drawing/2014/main" id="{907C427F-B34F-495A-99DB-3EA3FD286642}"/>
                </a:ext>
              </a:extLst>
            </p:cNvPr>
            <p:cNvGrpSpPr/>
            <p:nvPr userDrawn="1"/>
          </p:nvGrpSpPr>
          <p:grpSpPr bwMode="hidden">
            <a:xfrm flipH="1">
              <a:off x="0" y="0"/>
              <a:ext cx="12192001" cy="6858000"/>
              <a:chOff x="-1" y="0"/>
              <a:chExt cx="12192001" cy="6858000"/>
            </a:xfrm>
          </p:grpSpPr>
          <p:cxnSp>
            <p:nvCxnSpPr>
              <p:cNvPr id="41" name="직선 연결선 40">
                <a:extLst>
                  <a:ext uri="{FF2B5EF4-FFF2-40B4-BE49-F238E27FC236}">
                    <a16:creationId xmlns:a16="http://schemas.microsoft.com/office/drawing/2014/main" id="{C62CFF66-BFD5-48F8-9121-91CE90A8B451}"/>
                  </a:ext>
                </a:extLst>
              </p:cNvPr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직선 연결선 41">
                <a:extLst>
                  <a:ext uri="{FF2B5EF4-FFF2-40B4-BE49-F238E27FC236}">
                    <a16:creationId xmlns:a16="http://schemas.microsoft.com/office/drawing/2014/main" id="{DE6A13E4-6A31-48AA-BC34-B7359259B1DB}"/>
                  </a:ext>
                </a:extLst>
              </p:cNvPr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직선 연결선 42">
                <a:extLst>
                  <a:ext uri="{FF2B5EF4-FFF2-40B4-BE49-F238E27FC236}">
                    <a16:creationId xmlns:a16="http://schemas.microsoft.com/office/drawing/2014/main" id="{3A333377-90FA-4442-8101-5CF80AB47F50}"/>
                  </a:ext>
                </a:extLst>
              </p:cNvPr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직선 연결선 43">
                <a:extLst>
                  <a:ext uri="{FF2B5EF4-FFF2-40B4-BE49-F238E27FC236}">
                    <a16:creationId xmlns:a16="http://schemas.microsoft.com/office/drawing/2014/main" id="{87F6A094-21B7-4986-A749-C0C8892FF19B}"/>
                  </a:ext>
                </a:extLst>
              </p:cNvPr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직선 연결선 44">
                <a:extLst>
                  <a:ext uri="{FF2B5EF4-FFF2-40B4-BE49-F238E27FC236}">
                    <a16:creationId xmlns:a16="http://schemas.microsoft.com/office/drawing/2014/main" id="{D4DF0A50-92BC-46CA-9E77-33096F26FEF8}"/>
                  </a:ext>
                </a:extLst>
              </p:cNvPr>
              <p:cNvCxnSpPr/>
              <p:nvPr/>
            </p:nvCxnSpPr>
            <p:spPr bwMode="hidden">
              <a:xfrm>
                <a:off x="5150644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46" name="그룹 45">
                <a:extLst>
                  <a:ext uri="{FF2B5EF4-FFF2-40B4-BE49-F238E27FC236}">
                    <a16:creationId xmlns:a16="http://schemas.microsoft.com/office/drawing/2014/main" id="{3F233EEC-468E-428F-8160-04011B5A0D93}"/>
                  </a:ext>
                </a:extLst>
              </p:cNvPr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52" name="직선 연결선 51">
                  <a:extLst>
                    <a:ext uri="{FF2B5EF4-FFF2-40B4-BE49-F238E27FC236}">
                      <a16:creationId xmlns:a16="http://schemas.microsoft.com/office/drawing/2014/main" id="{2394C48B-7ADE-4C90-8D7A-E783D9081E2B}"/>
                    </a:ext>
                  </a:extLst>
                </p:cNvPr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3" name="직선 연결선 52">
                  <a:extLst>
                    <a:ext uri="{FF2B5EF4-FFF2-40B4-BE49-F238E27FC236}">
                      <a16:creationId xmlns:a16="http://schemas.microsoft.com/office/drawing/2014/main" id="{06E08A6A-1757-4F16-8FD9-3F8256EDE722}"/>
                    </a:ext>
                  </a:extLst>
                </p:cNvPr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4" name="직선 연결선 53">
                  <a:extLst>
                    <a:ext uri="{FF2B5EF4-FFF2-40B4-BE49-F238E27FC236}">
                      <a16:creationId xmlns:a16="http://schemas.microsoft.com/office/drawing/2014/main" id="{632B959C-AE47-4A74-B24B-51EE9138B67A}"/>
                    </a:ext>
                  </a:extLst>
                </p:cNvPr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5" name="직선 연결선 54">
                  <a:extLst>
                    <a:ext uri="{FF2B5EF4-FFF2-40B4-BE49-F238E27FC236}">
                      <a16:creationId xmlns:a16="http://schemas.microsoft.com/office/drawing/2014/main" id="{DE608414-D03B-4475-AD2D-C6C0E741E842}"/>
                    </a:ext>
                  </a:extLst>
                </p:cNvPr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6" name="직선 연결선 55">
                  <a:extLst>
                    <a:ext uri="{FF2B5EF4-FFF2-40B4-BE49-F238E27FC236}">
                      <a16:creationId xmlns:a16="http://schemas.microsoft.com/office/drawing/2014/main" id="{374568A5-A062-479C-B9B7-87B1AD36E040}"/>
                    </a:ext>
                  </a:extLst>
                </p:cNvPr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47" name="직선 연결선 46">
                <a:extLst>
                  <a:ext uri="{FF2B5EF4-FFF2-40B4-BE49-F238E27FC236}">
                    <a16:creationId xmlns:a16="http://schemas.microsoft.com/office/drawing/2014/main" id="{52DAA47D-1390-4965-9917-37CFD3705CDC}"/>
                  </a:ext>
                </a:extLst>
              </p:cNvPr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직선 연결선 47">
                <a:extLst>
                  <a:ext uri="{FF2B5EF4-FFF2-40B4-BE49-F238E27FC236}">
                    <a16:creationId xmlns:a16="http://schemas.microsoft.com/office/drawing/2014/main" id="{E386AA0E-C8E0-460C-8EEF-B0F41CC18B51}"/>
                  </a:ext>
                </a:extLst>
              </p:cNvPr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직선 연결선 48">
                <a:extLst>
                  <a:ext uri="{FF2B5EF4-FFF2-40B4-BE49-F238E27FC236}">
                    <a16:creationId xmlns:a16="http://schemas.microsoft.com/office/drawing/2014/main" id="{88299277-CD75-492B-9E64-A0B02750A546}"/>
                  </a:ext>
                </a:extLst>
              </p:cNvPr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직선 연결선 49">
                <a:extLst>
                  <a:ext uri="{FF2B5EF4-FFF2-40B4-BE49-F238E27FC236}">
                    <a16:creationId xmlns:a16="http://schemas.microsoft.com/office/drawing/2014/main" id="{8AF47C70-D86C-4CEA-84BB-4E844844D129}"/>
                  </a:ext>
                </a:extLst>
              </p:cNvPr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직선 연결선 50">
                <a:extLst>
                  <a:ext uri="{FF2B5EF4-FFF2-40B4-BE49-F238E27FC236}">
                    <a16:creationId xmlns:a16="http://schemas.microsoft.com/office/drawing/2014/main" id="{087EDF7D-8CCB-4C46-AF18-1B14EB5020DC}"/>
                  </a:ext>
                </a:extLst>
              </p:cNvPr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cxnSp>
        <p:nvCxnSpPr>
          <p:cNvPr id="73" name="직선 연결선 72">
            <a:extLst>
              <a:ext uri="{FF2B5EF4-FFF2-40B4-BE49-F238E27FC236}">
                <a16:creationId xmlns:a16="http://schemas.microsoft.com/office/drawing/2014/main" id="{98B13E7D-F932-4390-86CD-D9DC134B4C38}"/>
              </a:ext>
            </a:extLst>
          </p:cNvPr>
          <p:cNvCxnSpPr/>
          <p:nvPr userDrawn="1"/>
        </p:nvCxnSpPr>
        <p:spPr>
          <a:xfrm>
            <a:off x="1295400" y="5294175"/>
            <a:ext cx="96012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743786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EB146-D335-4DA5-9826-58595BCDBE2E}" type="datetime4">
              <a:rPr lang="ko-KR" altLang="en-US" noProof="0" smtClean="0"/>
              <a:t>2018년 6월 15일</a:t>
            </a:fld>
            <a:endParaRPr lang="ko-KR" altLang="en-US" noProof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ko-KR" altLang="en-US" noProof="0"/>
              <a:t>바닥글 추가</a:t>
            </a:r>
            <a:endParaRPr lang="ko-KR" altLang="en-US" noProof="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altLang="ko-KR" noProof="0" smtClean="0"/>
              <a:pPr/>
              <a:t>‹#›</a:t>
            </a:fld>
            <a:endParaRPr lang="ko-KR" altLang="en-US" noProof="0" dirty="0"/>
          </a:p>
        </p:txBody>
      </p:sp>
    </p:spTree>
    <p:extLst>
      <p:ext uri="{BB962C8B-B14F-4D97-AF65-F5344CB8AC3E}">
        <p14:creationId xmlns:p14="http://schemas.microsoft.com/office/powerpoint/2010/main" val="2305198924"/>
      </p:ext>
    </p:extLst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4825159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E1FFC-F755-4558-8D3C-A157D1A01A8A}" type="datetime4">
              <a:rPr lang="ko-KR" altLang="en-US" noProof="0" smtClean="0"/>
              <a:t>2018년 6월 15일</a:t>
            </a:fld>
            <a:endParaRPr lang="ko-KR" altLang="en-US" noProof="0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ko-KR" altLang="en-US" noProof="0"/>
              <a:t>바닥글 추가</a:t>
            </a:r>
            <a:endParaRPr lang="ko-KR" altLang="en-US" noProof="0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altLang="ko-KR" noProof="0" smtClean="0"/>
              <a:pPr/>
              <a:t>‹#›</a:t>
            </a:fld>
            <a:endParaRPr lang="ko-KR" altLang="en-US" noProof="0" dirty="0"/>
          </a:p>
        </p:txBody>
      </p:sp>
    </p:spTree>
    <p:extLst>
      <p:ext uri="{BB962C8B-B14F-4D97-AF65-F5344CB8AC3E}">
        <p14:creationId xmlns:p14="http://schemas.microsoft.com/office/powerpoint/2010/main" val="38067932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DA2A33C0-A4A8-4C90-B6DA-35B8CF58C816}" type="datetime4">
              <a:rPr lang="ko-KR" altLang="en-US" noProof="0" smtClean="0"/>
              <a:t>2018년 6월 15일</a:t>
            </a:fld>
            <a:endParaRPr lang="ko-KR" altLang="en-US" noProof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ko-KR" altLang="en-US" noProof="0"/>
              <a:t>바닥글 추가</a:t>
            </a:r>
            <a:endParaRPr lang="ko-KR" altLang="en-US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E31375A4-56A4-47D6-9801-1991572033F7}" type="slidenum">
              <a:rPr lang="en-US" altLang="ko-KR" noProof="0" smtClean="0"/>
              <a:t>‹#›</a:t>
            </a:fld>
            <a:endParaRPr lang="ko-KR" altLang="en-US" noProof="0" dirty="0"/>
          </a:p>
        </p:txBody>
      </p:sp>
    </p:spTree>
    <p:extLst>
      <p:ext uri="{BB962C8B-B14F-4D97-AF65-F5344CB8AC3E}">
        <p14:creationId xmlns:p14="http://schemas.microsoft.com/office/powerpoint/2010/main" val="29866520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EB146-D335-4DA5-9826-58595BCDBE2E}" type="datetime4">
              <a:rPr lang="ko-KR" altLang="en-US" noProof="0" smtClean="0"/>
              <a:t>2018년 6월 15일</a:t>
            </a:fld>
            <a:endParaRPr lang="ko-KR" altLang="en-US" noProof="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ko-KR" altLang="en-US" noProof="0"/>
              <a:t>바닥글 추가</a:t>
            </a:r>
            <a:endParaRPr lang="ko-KR" altLang="en-US" noProof="0" dirty="0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altLang="ko-KR" noProof="0" smtClean="0"/>
              <a:pPr/>
              <a:t>‹#›</a:t>
            </a:fld>
            <a:endParaRPr lang="ko-KR" altLang="en-US" noProof="0" dirty="0"/>
          </a:p>
        </p:txBody>
      </p:sp>
    </p:spTree>
    <p:extLst>
      <p:ext uri="{BB962C8B-B14F-4D97-AF65-F5344CB8AC3E}">
        <p14:creationId xmlns:p14="http://schemas.microsoft.com/office/powerpoint/2010/main" val="18569376"/>
      </p:ext>
    </p:extLst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6" cy="4572000"/>
          </a:xfrm>
        </p:spPr>
        <p:txBody>
          <a:bodyPr anchor="ctr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196A3-957C-4113-A568-B6ED9AEA3D01}" type="datetime4">
              <a:rPr lang="ko-KR" altLang="en-US" noProof="0" smtClean="0"/>
              <a:t>2018년 6월 15일</a:t>
            </a:fld>
            <a:endParaRPr lang="ko-KR" altLang="en-US" noProof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ko-KR" altLang="en-US" noProof="0"/>
              <a:t>바닥글 추가</a:t>
            </a:r>
            <a:endParaRPr lang="ko-KR" altLang="en-US" noProof="0" dirty="0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altLang="ko-KR" noProof="0" smtClean="0"/>
              <a:pPr/>
              <a:t>‹#›</a:t>
            </a:fld>
            <a:endParaRPr lang="ko-KR" altLang="en-US" noProof="0" dirty="0"/>
          </a:p>
        </p:txBody>
      </p:sp>
      <p:grpSp>
        <p:nvGrpSpPr>
          <p:cNvPr id="23" name="그룹 22">
            <a:extLst>
              <a:ext uri="{FF2B5EF4-FFF2-40B4-BE49-F238E27FC236}">
                <a16:creationId xmlns:a16="http://schemas.microsoft.com/office/drawing/2014/main" id="{59459765-94A7-48D1-900F-A58D6B8C4ABB}"/>
              </a:ext>
            </a:extLst>
          </p:cNvPr>
          <p:cNvGrpSpPr/>
          <p:nvPr userDrawn="1"/>
        </p:nvGrpSpPr>
        <p:grpSpPr bwMode="hidden">
          <a:xfrm>
            <a:off x="-1" y="0"/>
            <a:ext cx="12192002" cy="6858000"/>
            <a:chOff x="-1" y="0"/>
            <a:chExt cx="12192002" cy="6858000"/>
          </a:xfrm>
        </p:grpSpPr>
        <p:cxnSp>
          <p:nvCxnSpPr>
            <p:cNvPr id="24" name="직선 연결선 23">
              <a:extLst>
                <a:ext uri="{FF2B5EF4-FFF2-40B4-BE49-F238E27FC236}">
                  <a16:creationId xmlns:a16="http://schemas.microsoft.com/office/drawing/2014/main" id="{63F5258B-651A-4C1D-9715-8E246AFAEBD8}"/>
                </a:ext>
              </a:extLst>
            </p:cNvPr>
            <p:cNvCxnSpPr/>
            <p:nvPr/>
          </p:nvCxnSpPr>
          <p:spPr bwMode="hidden">
            <a:xfrm>
              <a:off x="610194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직선 연결선 24">
              <a:extLst>
                <a:ext uri="{FF2B5EF4-FFF2-40B4-BE49-F238E27FC236}">
                  <a16:creationId xmlns:a16="http://schemas.microsoft.com/office/drawing/2014/main" id="{EB34ABA0-8C07-4EE7-8FD7-180588657EC8}"/>
                </a:ext>
              </a:extLst>
            </p:cNvPr>
            <p:cNvCxnSpPr/>
            <p:nvPr/>
          </p:nvCxnSpPr>
          <p:spPr bwMode="hidden">
            <a:xfrm>
              <a:off x="1829332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직선 연결선 25">
              <a:extLst>
                <a:ext uri="{FF2B5EF4-FFF2-40B4-BE49-F238E27FC236}">
                  <a16:creationId xmlns:a16="http://schemas.microsoft.com/office/drawing/2014/main" id="{A3087978-A77B-471C-94BE-3866A3C678E4}"/>
                </a:ext>
              </a:extLst>
            </p:cNvPr>
            <p:cNvCxnSpPr/>
            <p:nvPr/>
          </p:nvCxnSpPr>
          <p:spPr bwMode="hidden">
            <a:xfrm>
              <a:off x="3048470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직선 연결선 26">
              <a:extLst>
                <a:ext uri="{FF2B5EF4-FFF2-40B4-BE49-F238E27FC236}">
                  <a16:creationId xmlns:a16="http://schemas.microsoft.com/office/drawing/2014/main" id="{4C183322-E6D8-476A-BC10-156129DB7BB7}"/>
                </a:ext>
              </a:extLst>
            </p:cNvPr>
            <p:cNvCxnSpPr/>
            <p:nvPr/>
          </p:nvCxnSpPr>
          <p:spPr bwMode="hidden">
            <a:xfrm>
              <a:off x="4267608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직선 연결선 27">
              <a:extLst>
                <a:ext uri="{FF2B5EF4-FFF2-40B4-BE49-F238E27FC236}">
                  <a16:creationId xmlns:a16="http://schemas.microsoft.com/office/drawing/2014/main" id="{01692FE8-3984-4A33-A2A1-7088D60C61BA}"/>
                </a:ext>
              </a:extLst>
            </p:cNvPr>
            <p:cNvCxnSpPr/>
            <p:nvPr/>
          </p:nvCxnSpPr>
          <p:spPr bwMode="hidden">
            <a:xfrm>
              <a:off x="5486746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직선 연결선 28">
              <a:extLst>
                <a:ext uri="{FF2B5EF4-FFF2-40B4-BE49-F238E27FC236}">
                  <a16:creationId xmlns:a16="http://schemas.microsoft.com/office/drawing/2014/main" id="{B49EC68D-996F-4F6A-A5F2-C23098936756}"/>
                </a:ext>
              </a:extLst>
            </p:cNvPr>
            <p:cNvCxnSpPr/>
            <p:nvPr/>
          </p:nvCxnSpPr>
          <p:spPr bwMode="hidden">
            <a:xfrm>
              <a:off x="6705884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직선 연결선 29">
              <a:extLst>
                <a:ext uri="{FF2B5EF4-FFF2-40B4-BE49-F238E27FC236}">
                  <a16:creationId xmlns:a16="http://schemas.microsoft.com/office/drawing/2014/main" id="{7380B4F7-4789-47EC-9EA4-B05681BB3591}"/>
                </a:ext>
              </a:extLst>
            </p:cNvPr>
            <p:cNvCxnSpPr/>
            <p:nvPr/>
          </p:nvCxnSpPr>
          <p:spPr bwMode="hidden">
            <a:xfrm>
              <a:off x="7925022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직선 연결선 30">
              <a:extLst>
                <a:ext uri="{FF2B5EF4-FFF2-40B4-BE49-F238E27FC236}">
                  <a16:creationId xmlns:a16="http://schemas.microsoft.com/office/drawing/2014/main" id="{FA19F8FB-5D72-4458-A3E0-15B73C577FD2}"/>
                </a:ext>
              </a:extLst>
            </p:cNvPr>
            <p:cNvCxnSpPr/>
            <p:nvPr/>
          </p:nvCxnSpPr>
          <p:spPr bwMode="hidden">
            <a:xfrm>
              <a:off x="9144160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직선 연결선 31">
              <a:extLst>
                <a:ext uri="{FF2B5EF4-FFF2-40B4-BE49-F238E27FC236}">
                  <a16:creationId xmlns:a16="http://schemas.microsoft.com/office/drawing/2014/main" id="{D8CC9093-6C04-4B64-A69D-2A7DBB0A30AA}"/>
                </a:ext>
              </a:extLst>
            </p:cNvPr>
            <p:cNvCxnSpPr/>
            <p:nvPr/>
          </p:nvCxnSpPr>
          <p:spPr bwMode="hidden">
            <a:xfrm>
              <a:off x="10363298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직선 연결선 32">
              <a:extLst>
                <a:ext uri="{FF2B5EF4-FFF2-40B4-BE49-F238E27FC236}">
                  <a16:creationId xmlns:a16="http://schemas.microsoft.com/office/drawing/2014/main" id="{89FA811B-FF92-4348-9238-C442FC70A762}"/>
                </a:ext>
              </a:extLst>
            </p:cNvPr>
            <p:cNvCxnSpPr/>
            <p:nvPr/>
          </p:nvCxnSpPr>
          <p:spPr bwMode="hidden">
            <a:xfrm>
              <a:off x="11582436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직선 연결선 33">
              <a:extLst>
                <a:ext uri="{FF2B5EF4-FFF2-40B4-BE49-F238E27FC236}">
                  <a16:creationId xmlns:a16="http://schemas.microsoft.com/office/drawing/2014/main" id="{229F32C7-D885-4556-9A3B-0948E81A11D1}"/>
                </a:ext>
              </a:extLst>
            </p:cNvPr>
            <p:cNvCxnSpPr/>
            <p:nvPr/>
          </p:nvCxnSpPr>
          <p:spPr bwMode="hidden">
            <a:xfrm>
              <a:off x="2819" y="386485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직선 연결선 34">
              <a:extLst>
                <a:ext uri="{FF2B5EF4-FFF2-40B4-BE49-F238E27FC236}">
                  <a16:creationId xmlns:a16="http://schemas.microsoft.com/office/drawing/2014/main" id="{C24BE041-6B24-488E-8D4B-7F41C6DFC5AE}"/>
                </a:ext>
              </a:extLst>
            </p:cNvPr>
            <p:cNvCxnSpPr/>
            <p:nvPr/>
          </p:nvCxnSpPr>
          <p:spPr bwMode="hidden">
            <a:xfrm>
              <a:off x="2819" y="1611181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직선 연결선 35">
              <a:extLst>
                <a:ext uri="{FF2B5EF4-FFF2-40B4-BE49-F238E27FC236}">
                  <a16:creationId xmlns:a16="http://schemas.microsoft.com/office/drawing/2014/main" id="{186E4ECF-B0D7-4C64-80CA-E905DA5A25AA}"/>
                </a:ext>
              </a:extLst>
            </p:cNvPr>
            <p:cNvCxnSpPr/>
            <p:nvPr/>
          </p:nvCxnSpPr>
          <p:spPr bwMode="hidden">
            <a:xfrm>
              <a:off x="2819" y="2835877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직선 연결선 36">
              <a:extLst>
                <a:ext uri="{FF2B5EF4-FFF2-40B4-BE49-F238E27FC236}">
                  <a16:creationId xmlns:a16="http://schemas.microsoft.com/office/drawing/2014/main" id="{00310293-5E33-465F-BBDB-6BC20280B596}"/>
                </a:ext>
              </a:extLst>
            </p:cNvPr>
            <p:cNvCxnSpPr/>
            <p:nvPr/>
          </p:nvCxnSpPr>
          <p:spPr bwMode="hidden">
            <a:xfrm>
              <a:off x="2819" y="4060573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직선 연결선 37">
              <a:extLst>
                <a:ext uri="{FF2B5EF4-FFF2-40B4-BE49-F238E27FC236}">
                  <a16:creationId xmlns:a16="http://schemas.microsoft.com/office/drawing/2014/main" id="{E091D92B-7A49-43E7-B818-3276934B0F79}"/>
                </a:ext>
              </a:extLst>
            </p:cNvPr>
            <p:cNvCxnSpPr/>
            <p:nvPr/>
          </p:nvCxnSpPr>
          <p:spPr bwMode="hidden">
            <a:xfrm>
              <a:off x="2819" y="5285269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직선 연결선 38">
              <a:extLst>
                <a:ext uri="{FF2B5EF4-FFF2-40B4-BE49-F238E27FC236}">
                  <a16:creationId xmlns:a16="http://schemas.microsoft.com/office/drawing/2014/main" id="{6841A4B9-FD54-4A05-9690-FD638648ED2C}"/>
                </a:ext>
              </a:extLst>
            </p:cNvPr>
            <p:cNvCxnSpPr/>
            <p:nvPr/>
          </p:nvCxnSpPr>
          <p:spPr bwMode="hidden">
            <a:xfrm>
              <a:off x="2819" y="6509965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0" name="그룹 39">
              <a:extLst>
                <a:ext uri="{FF2B5EF4-FFF2-40B4-BE49-F238E27FC236}">
                  <a16:creationId xmlns:a16="http://schemas.microsoft.com/office/drawing/2014/main" id="{2806A906-C091-403D-91DB-8E197BB4E1A4}"/>
                </a:ext>
              </a:extLst>
            </p:cNvPr>
            <p:cNvGrpSpPr/>
            <p:nvPr userDrawn="1"/>
          </p:nvGrpSpPr>
          <p:grpSpPr bwMode="hidden">
            <a:xfrm>
              <a:off x="-1" y="0"/>
              <a:ext cx="12192001" cy="6858000"/>
              <a:chOff x="-1" y="0"/>
              <a:chExt cx="12192001" cy="6858000"/>
            </a:xfrm>
          </p:grpSpPr>
          <p:cxnSp>
            <p:nvCxnSpPr>
              <p:cNvPr id="58" name="직선 연결선 57">
                <a:extLst>
                  <a:ext uri="{FF2B5EF4-FFF2-40B4-BE49-F238E27FC236}">
                    <a16:creationId xmlns:a16="http://schemas.microsoft.com/office/drawing/2014/main" id="{40B54AA7-F250-4893-AB15-E2C85F739D35}"/>
                  </a:ext>
                </a:extLst>
              </p:cNvPr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직선 연결선 58">
                <a:extLst>
                  <a:ext uri="{FF2B5EF4-FFF2-40B4-BE49-F238E27FC236}">
                    <a16:creationId xmlns:a16="http://schemas.microsoft.com/office/drawing/2014/main" id="{BD04B6EE-AE76-498F-81C8-3A1380B380A8}"/>
                  </a:ext>
                </a:extLst>
              </p:cNvPr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직선 연결선 59">
                <a:extLst>
                  <a:ext uri="{FF2B5EF4-FFF2-40B4-BE49-F238E27FC236}">
                    <a16:creationId xmlns:a16="http://schemas.microsoft.com/office/drawing/2014/main" id="{C643369A-2CC0-4796-9394-427B31243FFA}"/>
                  </a:ext>
                </a:extLst>
              </p:cNvPr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직선 연결선 60">
                <a:extLst>
                  <a:ext uri="{FF2B5EF4-FFF2-40B4-BE49-F238E27FC236}">
                    <a16:creationId xmlns:a16="http://schemas.microsoft.com/office/drawing/2014/main" id="{F3630421-01FE-4E22-8917-A2EA4C71B7D4}"/>
                  </a:ext>
                </a:extLst>
              </p:cNvPr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직선 연결선 61">
                <a:extLst>
                  <a:ext uri="{FF2B5EF4-FFF2-40B4-BE49-F238E27FC236}">
                    <a16:creationId xmlns:a16="http://schemas.microsoft.com/office/drawing/2014/main" id="{DDFF668D-3D4A-4CE8-9DD5-13997D5A054A}"/>
                  </a:ext>
                </a:extLst>
              </p:cNvPr>
              <p:cNvCxnSpPr/>
              <p:nvPr/>
            </p:nvCxnSpPr>
            <p:spPr bwMode="hidden">
              <a:xfrm>
                <a:off x="5106502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63" name="그룹 62">
                <a:extLst>
                  <a:ext uri="{FF2B5EF4-FFF2-40B4-BE49-F238E27FC236}">
                    <a16:creationId xmlns:a16="http://schemas.microsoft.com/office/drawing/2014/main" id="{50C5EBBC-AAB6-4DF0-A639-3F682C3C117F}"/>
                  </a:ext>
                </a:extLst>
              </p:cNvPr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69" name="직선 연결선 68">
                  <a:extLst>
                    <a:ext uri="{FF2B5EF4-FFF2-40B4-BE49-F238E27FC236}">
                      <a16:creationId xmlns:a16="http://schemas.microsoft.com/office/drawing/2014/main" id="{B208B64D-8586-4EB7-98BB-1EAFC1055403}"/>
                    </a:ext>
                  </a:extLst>
                </p:cNvPr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0" name="직선 연결선 69">
                  <a:extLst>
                    <a:ext uri="{FF2B5EF4-FFF2-40B4-BE49-F238E27FC236}">
                      <a16:creationId xmlns:a16="http://schemas.microsoft.com/office/drawing/2014/main" id="{EDFBED51-DCFB-494E-A698-B49CF0AF8A67}"/>
                    </a:ext>
                  </a:extLst>
                </p:cNvPr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1" name="직선 연결선 70">
                  <a:extLst>
                    <a:ext uri="{FF2B5EF4-FFF2-40B4-BE49-F238E27FC236}">
                      <a16:creationId xmlns:a16="http://schemas.microsoft.com/office/drawing/2014/main" id="{60ACFA88-A7FD-4A5C-8E39-9CC1CC8088F8}"/>
                    </a:ext>
                  </a:extLst>
                </p:cNvPr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2" name="직선 연결선 71">
                  <a:extLst>
                    <a:ext uri="{FF2B5EF4-FFF2-40B4-BE49-F238E27FC236}">
                      <a16:creationId xmlns:a16="http://schemas.microsoft.com/office/drawing/2014/main" id="{E950D369-00ED-419C-9475-B725DADEFFB3}"/>
                    </a:ext>
                  </a:extLst>
                </p:cNvPr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3" name="직선 연결선 72">
                  <a:extLst>
                    <a:ext uri="{FF2B5EF4-FFF2-40B4-BE49-F238E27FC236}">
                      <a16:creationId xmlns:a16="http://schemas.microsoft.com/office/drawing/2014/main" id="{D880983C-DB00-4B5F-B214-EBA70F72E1A0}"/>
                    </a:ext>
                  </a:extLst>
                </p:cNvPr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64" name="직선 연결선 63">
                <a:extLst>
                  <a:ext uri="{FF2B5EF4-FFF2-40B4-BE49-F238E27FC236}">
                    <a16:creationId xmlns:a16="http://schemas.microsoft.com/office/drawing/2014/main" id="{CC78A802-28F0-473D-A4E9-A0F310B46E55}"/>
                  </a:ext>
                </a:extLst>
              </p:cNvPr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직선 연결선 64">
                <a:extLst>
                  <a:ext uri="{FF2B5EF4-FFF2-40B4-BE49-F238E27FC236}">
                    <a16:creationId xmlns:a16="http://schemas.microsoft.com/office/drawing/2014/main" id="{BBD62043-0645-462F-B39B-746EA8635CF1}"/>
                  </a:ext>
                </a:extLst>
              </p:cNvPr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직선 연결선 65">
                <a:extLst>
                  <a:ext uri="{FF2B5EF4-FFF2-40B4-BE49-F238E27FC236}">
                    <a16:creationId xmlns:a16="http://schemas.microsoft.com/office/drawing/2014/main" id="{87990E14-298C-4888-B560-0FE4DF82810C}"/>
                  </a:ext>
                </a:extLst>
              </p:cNvPr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직선 연결선 66">
                <a:extLst>
                  <a:ext uri="{FF2B5EF4-FFF2-40B4-BE49-F238E27FC236}">
                    <a16:creationId xmlns:a16="http://schemas.microsoft.com/office/drawing/2014/main" id="{7E3E5F1D-5868-408F-A747-4EA501CA4528}"/>
                  </a:ext>
                </a:extLst>
              </p:cNvPr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직선 연결선 67">
                <a:extLst>
                  <a:ext uri="{FF2B5EF4-FFF2-40B4-BE49-F238E27FC236}">
                    <a16:creationId xmlns:a16="http://schemas.microsoft.com/office/drawing/2014/main" id="{7B3DB024-8851-420B-AD49-FF9D7EDB8AE6}"/>
                  </a:ext>
                </a:extLst>
              </p:cNvPr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1" name="그룹 40">
              <a:extLst>
                <a:ext uri="{FF2B5EF4-FFF2-40B4-BE49-F238E27FC236}">
                  <a16:creationId xmlns:a16="http://schemas.microsoft.com/office/drawing/2014/main" id="{DA227808-4E17-4910-992F-1C4EDDA118E4}"/>
                </a:ext>
              </a:extLst>
            </p:cNvPr>
            <p:cNvGrpSpPr/>
            <p:nvPr userDrawn="1"/>
          </p:nvGrpSpPr>
          <p:grpSpPr bwMode="hidden">
            <a:xfrm flipH="1">
              <a:off x="0" y="0"/>
              <a:ext cx="12192001" cy="6858000"/>
              <a:chOff x="-1" y="0"/>
              <a:chExt cx="12192001" cy="6858000"/>
            </a:xfrm>
          </p:grpSpPr>
          <p:cxnSp>
            <p:nvCxnSpPr>
              <p:cNvPr id="42" name="직선 연결선 41">
                <a:extLst>
                  <a:ext uri="{FF2B5EF4-FFF2-40B4-BE49-F238E27FC236}">
                    <a16:creationId xmlns:a16="http://schemas.microsoft.com/office/drawing/2014/main" id="{C067DEE9-A13F-4221-B4C3-86FDD2E5BB15}"/>
                  </a:ext>
                </a:extLst>
              </p:cNvPr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직선 연결선 42">
                <a:extLst>
                  <a:ext uri="{FF2B5EF4-FFF2-40B4-BE49-F238E27FC236}">
                    <a16:creationId xmlns:a16="http://schemas.microsoft.com/office/drawing/2014/main" id="{4CA3FACC-8EDC-43B5-BBD4-2728A81508F4}"/>
                  </a:ext>
                </a:extLst>
              </p:cNvPr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직선 연결선 43">
                <a:extLst>
                  <a:ext uri="{FF2B5EF4-FFF2-40B4-BE49-F238E27FC236}">
                    <a16:creationId xmlns:a16="http://schemas.microsoft.com/office/drawing/2014/main" id="{F18A1BB3-6623-4422-B655-27FE79F286B2}"/>
                  </a:ext>
                </a:extLst>
              </p:cNvPr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직선 연결선 44">
                <a:extLst>
                  <a:ext uri="{FF2B5EF4-FFF2-40B4-BE49-F238E27FC236}">
                    <a16:creationId xmlns:a16="http://schemas.microsoft.com/office/drawing/2014/main" id="{7FE097D1-EAC4-4DD6-A1B0-ACE5D846103B}"/>
                  </a:ext>
                </a:extLst>
              </p:cNvPr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직선 연결선 45">
                <a:extLst>
                  <a:ext uri="{FF2B5EF4-FFF2-40B4-BE49-F238E27FC236}">
                    <a16:creationId xmlns:a16="http://schemas.microsoft.com/office/drawing/2014/main" id="{FF4AE5D4-8998-4684-A153-AF18702E330E}"/>
                  </a:ext>
                </a:extLst>
              </p:cNvPr>
              <p:cNvCxnSpPr/>
              <p:nvPr/>
            </p:nvCxnSpPr>
            <p:spPr bwMode="hidden">
              <a:xfrm>
                <a:off x="5150644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47" name="그룹 46">
                <a:extLst>
                  <a:ext uri="{FF2B5EF4-FFF2-40B4-BE49-F238E27FC236}">
                    <a16:creationId xmlns:a16="http://schemas.microsoft.com/office/drawing/2014/main" id="{C59E45F0-2707-4F8B-8856-74B81E4023B1}"/>
                  </a:ext>
                </a:extLst>
              </p:cNvPr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53" name="직선 연결선 52">
                  <a:extLst>
                    <a:ext uri="{FF2B5EF4-FFF2-40B4-BE49-F238E27FC236}">
                      <a16:creationId xmlns:a16="http://schemas.microsoft.com/office/drawing/2014/main" id="{F702B9E0-ECE0-4C8F-9846-8B9CB1843D1B}"/>
                    </a:ext>
                  </a:extLst>
                </p:cNvPr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4" name="직선 연결선 53">
                  <a:extLst>
                    <a:ext uri="{FF2B5EF4-FFF2-40B4-BE49-F238E27FC236}">
                      <a16:creationId xmlns:a16="http://schemas.microsoft.com/office/drawing/2014/main" id="{58F2B164-E729-42E4-B918-5D672E77909A}"/>
                    </a:ext>
                  </a:extLst>
                </p:cNvPr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5" name="직선 연결선 54">
                  <a:extLst>
                    <a:ext uri="{FF2B5EF4-FFF2-40B4-BE49-F238E27FC236}">
                      <a16:creationId xmlns:a16="http://schemas.microsoft.com/office/drawing/2014/main" id="{8C9D712D-8FD7-4234-929C-19C45396BFFD}"/>
                    </a:ext>
                  </a:extLst>
                </p:cNvPr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6" name="직선 연결선 55">
                  <a:extLst>
                    <a:ext uri="{FF2B5EF4-FFF2-40B4-BE49-F238E27FC236}">
                      <a16:creationId xmlns:a16="http://schemas.microsoft.com/office/drawing/2014/main" id="{BD8D915B-61AD-401F-87AA-E9805BAE6C3B}"/>
                    </a:ext>
                  </a:extLst>
                </p:cNvPr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7" name="직선 연결선 56">
                  <a:extLst>
                    <a:ext uri="{FF2B5EF4-FFF2-40B4-BE49-F238E27FC236}">
                      <a16:creationId xmlns:a16="http://schemas.microsoft.com/office/drawing/2014/main" id="{3D80C6F5-7CAA-441F-89E2-282BEAAB6ED6}"/>
                    </a:ext>
                  </a:extLst>
                </p:cNvPr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48" name="직선 연결선 47">
                <a:extLst>
                  <a:ext uri="{FF2B5EF4-FFF2-40B4-BE49-F238E27FC236}">
                    <a16:creationId xmlns:a16="http://schemas.microsoft.com/office/drawing/2014/main" id="{73CB5155-B26E-417E-8DF9-9CB9CDFA7220}"/>
                  </a:ext>
                </a:extLst>
              </p:cNvPr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직선 연결선 48">
                <a:extLst>
                  <a:ext uri="{FF2B5EF4-FFF2-40B4-BE49-F238E27FC236}">
                    <a16:creationId xmlns:a16="http://schemas.microsoft.com/office/drawing/2014/main" id="{D67C980C-F484-4950-86AE-90EF13C1A4FE}"/>
                  </a:ext>
                </a:extLst>
              </p:cNvPr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직선 연결선 49">
                <a:extLst>
                  <a:ext uri="{FF2B5EF4-FFF2-40B4-BE49-F238E27FC236}">
                    <a16:creationId xmlns:a16="http://schemas.microsoft.com/office/drawing/2014/main" id="{14BCC2BF-41AB-4C47-8203-47C31D914A22}"/>
                  </a:ext>
                </a:extLst>
              </p:cNvPr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직선 연결선 50">
                <a:extLst>
                  <a:ext uri="{FF2B5EF4-FFF2-40B4-BE49-F238E27FC236}">
                    <a16:creationId xmlns:a16="http://schemas.microsoft.com/office/drawing/2014/main" id="{B415DC64-A803-4A99-8010-9D753106F112}"/>
                  </a:ext>
                </a:extLst>
              </p:cNvPr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직선 연결선 51">
                <a:extLst>
                  <a:ext uri="{FF2B5EF4-FFF2-40B4-BE49-F238E27FC236}">
                    <a16:creationId xmlns:a16="http://schemas.microsoft.com/office/drawing/2014/main" id="{080D6CB8-2BA6-4C02-AE61-99FAAEB5B72E}"/>
                  </a:ext>
                </a:extLst>
              </p:cNvPr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74" name="직사각형 73">
            <a:extLst>
              <a:ext uri="{FF2B5EF4-FFF2-40B4-BE49-F238E27FC236}">
                <a16:creationId xmlns:a16="http://schemas.microsoft.com/office/drawing/2014/main" id="{22D562FF-65D1-4F9D-BF8E-4F7A5F12DC62}"/>
              </a:ext>
            </a:extLst>
          </p:cNvPr>
          <p:cNvSpPr/>
          <p:nvPr userDrawn="1"/>
        </p:nvSpPr>
        <p:spPr>
          <a:xfrm>
            <a:off x="0" y="0"/>
            <a:ext cx="7315200" cy="6858000"/>
          </a:xfrm>
          <a:prstGeom prst="rect">
            <a:avLst/>
          </a:prstGeom>
          <a:gradFill>
            <a:gsLst>
              <a:gs pos="69000">
                <a:schemeClr val="bg1"/>
              </a:gs>
              <a:gs pos="0">
                <a:schemeClr val="bg1"/>
              </a:gs>
              <a:gs pos="10000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ko-KR" altLang="en-US" noProof="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cxnSp>
        <p:nvCxnSpPr>
          <p:cNvPr id="75" name="직선 연결선 74">
            <a:extLst>
              <a:ext uri="{FF2B5EF4-FFF2-40B4-BE49-F238E27FC236}">
                <a16:creationId xmlns:a16="http://schemas.microsoft.com/office/drawing/2014/main" id="{63418A63-9F11-4C8D-B0DF-57E0129E4852}"/>
              </a:ext>
            </a:extLst>
          </p:cNvPr>
          <p:cNvCxnSpPr/>
          <p:nvPr userDrawn="1"/>
        </p:nvCxnSpPr>
        <p:spPr>
          <a:xfrm>
            <a:off x="7923089" y="2895600"/>
            <a:ext cx="365931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343117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693333"/>
            <a:ext cx="3865134" cy="173566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lvl="0" indent="0" algn="ctr">
              <a:buNone/>
            </a:pPr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72C73-2D91-4E12-BA25-F0AA0C03599B}" type="datetimeFigureOut">
              <a:rPr lang="en-US" dirty="0"/>
              <a:t>6/15/2018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1930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0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28BEB146-D335-4DA5-9826-58595BCDBE2E}" type="datetime4">
              <a:rPr lang="ko-KR" altLang="en-US" noProof="0" smtClean="0"/>
              <a:t>2018년 6월 15일</a:t>
            </a:fld>
            <a:endParaRPr lang="ko-KR" alt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r>
              <a:rPr lang="ko-KR" altLang="en-US" noProof="0"/>
              <a:t>바닥글 추가</a:t>
            </a:r>
            <a:endParaRPr lang="ko-KR" altLang="en-US" noProof="0" dirty="0"/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E31375A4-56A4-47D6-9801-1991572033F7}" type="slidenum">
              <a:rPr lang="en-US" altLang="ko-KR" noProof="0" smtClean="0"/>
              <a:pPr/>
              <a:t>‹#›</a:t>
            </a:fld>
            <a:endParaRPr lang="ko-KR" altLang="en-US" noProof="0" dirty="0"/>
          </a:p>
        </p:txBody>
      </p:sp>
      <p:grpSp>
        <p:nvGrpSpPr>
          <p:cNvPr id="23" name="그룹 22">
            <a:extLst>
              <a:ext uri="{FF2B5EF4-FFF2-40B4-BE49-F238E27FC236}">
                <a16:creationId xmlns:a16="http://schemas.microsoft.com/office/drawing/2014/main" id="{44843C89-2A88-410B-8149-14C149B639D1}"/>
              </a:ext>
            </a:extLst>
          </p:cNvPr>
          <p:cNvGrpSpPr/>
          <p:nvPr userDrawn="1"/>
        </p:nvGrpSpPr>
        <p:grpSpPr bwMode="hidden">
          <a:xfrm>
            <a:off x="-1" y="-195943"/>
            <a:ext cx="12192002" cy="6858000"/>
            <a:chOff x="-1" y="0"/>
            <a:chExt cx="12192002" cy="6858000"/>
          </a:xfrm>
        </p:grpSpPr>
        <p:cxnSp>
          <p:nvCxnSpPr>
            <p:cNvPr id="24" name="직선 연결선 23">
              <a:extLst>
                <a:ext uri="{FF2B5EF4-FFF2-40B4-BE49-F238E27FC236}">
                  <a16:creationId xmlns:a16="http://schemas.microsoft.com/office/drawing/2014/main" id="{783042BE-4B28-4715-8AF1-D6B1907C9813}"/>
                </a:ext>
              </a:extLst>
            </p:cNvPr>
            <p:cNvCxnSpPr/>
            <p:nvPr/>
          </p:nvCxnSpPr>
          <p:spPr bwMode="hidden">
            <a:xfrm>
              <a:off x="610194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직선 연결선 24">
              <a:extLst>
                <a:ext uri="{FF2B5EF4-FFF2-40B4-BE49-F238E27FC236}">
                  <a16:creationId xmlns:a16="http://schemas.microsoft.com/office/drawing/2014/main" id="{2EC883D2-1EBA-4902-942E-8172BC07EBB7}"/>
                </a:ext>
              </a:extLst>
            </p:cNvPr>
            <p:cNvCxnSpPr/>
            <p:nvPr/>
          </p:nvCxnSpPr>
          <p:spPr bwMode="hidden">
            <a:xfrm>
              <a:off x="1829332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직선 연결선 25">
              <a:extLst>
                <a:ext uri="{FF2B5EF4-FFF2-40B4-BE49-F238E27FC236}">
                  <a16:creationId xmlns:a16="http://schemas.microsoft.com/office/drawing/2014/main" id="{CD30EF7A-0F5F-42C4-8706-099B2D6B287B}"/>
                </a:ext>
              </a:extLst>
            </p:cNvPr>
            <p:cNvCxnSpPr/>
            <p:nvPr/>
          </p:nvCxnSpPr>
          <p:spPr bwMode="hidden">
            <a:xfrm>
              <a:off x="3048470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직선 연결선 26">
              <a:extLst>
                <a:ext uri="{FF2B5EF4-FFF2-40B4-BE49-F238E27FC236}">
                  <a16:creationId xmlns:a16="http://schemas.microsoft.com/office/drawing/2014/main" id="{09E0E9F6-22EC-4EE5-B1DD-100C85B543B4}"/>
                </a:ext>
              </a:extLst>
            </p:cNvPr>
            <p:cNvCxnSpPr/>
            <p:nvPr/>
          </p:nvCxnSpPr>
          <p:spPr bwMode="hidden">
            <a:xfrm>
              <a:off x="4267608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직선 연결선 27">
              <a:extLst>
                <a:ext uri="{FF2B5EF4-FFF2-40B4-BE49-F238E27FC236}">
                  <a16:creationId xmlns:a16="http://schemas.microsoft.com/office/drawing/2014/main" id="{BB00578F-896A-45EF-94D0-A0D73C6440CA}"/>
                </a:ext>
              </a:extLst>
            </p:cNvPr>
            <p:cNvCxnSpPr/>
            <p:nvPr/>
          </p:nvCxnSpPr>
          <p:spPr bwMode="hidden">
            <a:xfrm>
              <a:off x="5486746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직선 연결선 28">
              <a:extLst>
                <a:ext uri="{FF2B5EF4-FFF2-40B4-BE49-F238E27FC236}">
                  <a16:creationId xmlns:a16="http://schemas.microsoft.com/office/drawing/2014/main" id="{C5DF3FAF-50A9-4B98-A242-328D0D6391DB}"/>
                </a:ext>
              </a:extLst>
            </p:cNvPr>
            <p:cNvCxnSpPr/>
            <p:nvPr/>
          </p:nvCxnSpPr>
          <p:spPr bwMode="hidden">
            <a:xfrm>
              <a:off x="6705884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직선 연결선 29">
              <a:extLst>
                <a:ext uri="{FF2B5EF4-FFF2-40B4-BE49-F238E27FC236}">
                  <a16:creationId xmlns:a16="http://schemas.microsoft.com/office/drawing/2014/main" id="{10227ECC-5FB6-4DB5-92B9-E96B166A9AE5}"/>
                </a:ext>
              </a:extLst>
            </p:cNvPr>
            <p:cNvCxnSpPr/>
            <p:nvPr/>
          </p:nvCxnSpPr>
          <p:spPr bwMode="hidden">
            <a:xfrm>
              <a:off x="7925022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직선 연결선 30">
              <a:extLst>
                <a:ext uri="{FF2B5EF4-FFF2-40B4-BE49-F238E27FC236}">
                  <a16:creationId xmlns:a16="http://schemas.microsoft.com/office/drawing/2014/main" id="{9E2039FB-C7C2-4352-91DA-1B7D787F05AF}"/>
                </a:ext>
              </a:extLst>
            </p:cNvPr>
            <p:cNvCxnSpPr/>
            <p:nvPr/>
          </p:nvCxnSpPr>
          <p:spPr bwMode="hidden">
            <a:xfrm>
              <a:off x="9144160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직선 연결선 31">
              <a:extLst>
                <a:ext uri="{FF2B5EF4-FFF2-40B4-BE49-F238E27FC236}">
                  <a16:creationId xmlns:a16="http://schemas.microsoft.com/office/drawing/2014/main" id="{5C9E551E-FC0A-48E7-823D-067442165D5E}"/>
                </a:ext>
              </a:extLst>
            </p:cNvPr>
            <p:cNvCxnSpPr/>
            <p:nvPr/>
          </p:nvCxnSpPr>
          <p:spPr bwMode="hidden">
            <a:xfrm>
              <a:off x="10363298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직선 연결선 32">
              <a:extLst>
                <a:ext uri="{FF2B5EF4-FFF2-40B4-BE49-F238E27FC236}">
                  <a16:creationId xmlns:a16="http://schemas.microsoft.com/office/drawing/2014/main" id="{F5DA7C99-056A-40EB-B988-B1CC7CA8BA3C}"/>
                </a:ext>
              </a:extLst>
            </p:cNvPr>
            <p:cNvCxnSpPr/>
            <p:nvPr/>
          </p:nvCxnSpPr>
          <p:spPr bwMode="hidden">
            <a:xfrm>
              <a:off x="11582436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직선 연결선 33">
              <a:extLst>
                <a:ext uri="{FF2B5EF4-FFF2-40B4-BE49-F238E27FC236}">
                  <a16:creationId xmlns:a16="http://schemas.microsoft.com/office/drawing/2014/main" id="{203644CC-97A4-4C8C-A9F0-473F39263409}"/>
                </a:ext>
              </a:extLst>
            </p:cNvPr>
            <p:cNvCxnSpPr/>
            <p:nvPr/>
          </p:nvCxnSpPr>
          <p:spPr bwMode="hidden">
            <a:xfrm>
              <a:off x="2819" y="386485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직선 연결선 34">
              <a:extLst>
                <a:ext uri="{FF2B5EF4-FFF2-40B4-BE49-F238E27FC236}">
                  <a16:creationId xmlns:a16="http://schemas.microsoft.com/office/drawing/2014/main" id="{3766BA01-CC8C-4E3C-A07E-22E56E8E0BB4}"/>
                </a:ext>
              </a:extLst>
            </p:cNvPr>
            <p:cNvCxnSpPr/>
            <p:nvPr/>
          </p:nvCxnSpPr>
          <p:spPr bwMode="hidden">
            <a:xfrm>
              <a:off x="2819" y="1611181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직선 연결선 35">
              <a:extLst>
                <a:ext uri="{FF2B5EF4-FFF2-40B4-BE49-F238E27FC236}">
                  <a16:creationId xmlns:a16="http://schemas.microsoft.com/office/drawing/2014/main" id="{DE348B63-9C2D-4479-906F-C2A2D566D59B}"/>
                </a:ext>
              </a:extLst>
            </p:cNvPr>
            <p:cNvCxnSpPr/>
            <p:nvPr/>
          </p:nvCxnSpPr>
          <p:spPr bwMode="hidden">
            <a:xfrm>
              <a:off x="2819" y="2835877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직선 연결선 36">
              <a:extLst>
                <a:ext uri="{FF2B5EF4-FFF2-40B4-BE49-F238E27FC236}">
                  <a16:creationId xmlns:a16="http://schemas.microsoft.com/office/drawing/2014/main" id="{ACF23FC6-2BB1-49EE-885E-787C65DBF735}"/>
                </a:ext>
              </a:extLst>
            </p:cNvPr>
            <p:cNvCxnSpPr/>
            <p:nvPr/>
          </p:nvCxnSpPr>
          <p:spPr bwMode="hidden">
            <a:xfrm>
              <a:off x="2819" y="4060573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직선 연결선 37">
              <a:extLst>
                <a:ext uri="{FF2B5EF4-FFF2-40B4-BE49-F238E27FC236}">
                  <a16:creationId xmlns:a16="http://schemas.microsoft.com/office/drawing/2014/main" id="{CE085DAC-1668-4713-AEDD-F4E85CEE8E0F}"/>
                </a:ext>
              </a:extLst>
            </p:cNvPr>
            <p:cNvCxnSpPr/>
            <p:nvPr/>
          </p:nvCxnSpPr>
          <p:spPr bwMode="hidden">
            <a:xfrm>
              <a:off x="2819" y="5285269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직선 연결선 38">
              <a:extLst>
                <a:ext uri="{FF2B5EF4-FFF2-40B4-BE49-F238E27FC236}">
                  <a16:creationId xmlns:a16="http://schemas.microsoft.com/office/drawing/2014/main" id="{2ABECB9C-6F1E-42FA-9540-80BF6EB7EB1A}"/>
                </a:ext>
              </a:extLst>
            </p:cNvPr>
            <p:cNvCxnSpPr/>
            <p:nvPr/>
          </p:nvCxnSpPr>
          <p:spPr bwMode="hidden">
            <a:xfrm>
              <a:off x="2819" y="6509965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0" name="그룹 39">
              <a:extLst>
                <a:ext uri="{FF2B5EF4-FFF2-40B4-BE49-F238E27FC236}">
                  <a16:creationId xmlns:a16="http://schemas.microsoft.com/office/drawing/2014/main" id="{51AD260C-2668-4512-B636-E06990985CF2}"/>
                </a:ext>
              </a:extLst>
            </p:cNvPr>
            <p:cNvGrpSpPr/>
            <p:nvPr userDrawn="1"/>
          </p:nvGrpSpPr>
          <p:grpSpPr bwMode="hidden">
            <a:xfrm>
              <a:off x="-1" y="0"/>
              <a:ext cx="12192001" cy="6858000"/>
              <a:chOff x="-1" y="0"/>
              <a:chExt cx="12192001" cy="6858000"/>
            </a:xfrm>
          </p:grpSpPr>
          <p:cxnSp>
            <p:nvCxnSpPr>
              <p:cNvPr id="58" name="직선 연결선 57">
                <a:extLst>
                  <a:ext uri="{FF2B5EF4-FFF2-40B4-BE49-F238E27FC236}">
                    <a16:creationId xmlns:a16="http://schemas.microsoft.com/office/drawing/2014/main" id="{5CC2AABF-AD7D-465D-AEAA-3BFD86021FD8}"/>
                  </a:ext>
                </a:extLst>
              </p:cNvPr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직선 연결선 58">
                <a:extLst>
                  <a:ext uri="{FF2B5EF4-FFF2-40B4-BE49-F238E27FC236}">
                    <a16:creationId xmlns:a16="http://schemas.microsoft.com/office/drawing/2014/main" id="{694FCCAC-62CB-44A4-99DD-6104B544BBA7}"/>
                  </a:ext>
                </a:extLst>
              </p:cNvPr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직선 연결선 59">
                <a:extLst>
                  <a:ext uri="{FF2B5EF4-FFF2-40B4-BE49-F238E27FC236}">
                    <a16:creationId xmlns:a16="http://schemas.microsoft.com/office/drawing/2014/main" id="{1125C471-5BAB-43E6-80BB-0199FE915CF7}"/>
                  </a:ext>
                </a:extLst>
              </p:cNvPr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직선 연결선 60">
                <a:extLst>
                  <a:ext uri="{FF2B5EF4-FFF2-40B4-BE49-F238E27FC236}">
                    <a16:creationId xmlns:a16="http://schemas.microsoft.com/office/drawing/2014/main" id="{8EF0EDE0-BF48-4E97-9D9C-3A50B62466B5}"/>
                  </a:ext>
                </a:extLst>
              </p:cNvPr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직선 연결선 61">
                <a:extLst>
                  <a:ext uri="{FF2B5EF4-FFF2-40B4-BE49-F238E27FC236}">
                    <a16:creationId xmlns:a16="http://schemas.microsoft.com/office/drawing/2014/main" id="{AF0F0C10-96F9-4D35-8B21-1BA4C3353BEE}"/>
                  </a:ext>
                </a:extLst>
              </p:cNvPr>
              <p:cNvCxnSpPr/>
              <p:nvPr/>
            </p:nvCxnSpPr>
            <p:spPr bwMode="hidden">
              <a:xfrm>
                <a:off x="510650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63" name="그룹 62">
                <a:extLst>
                  <a:ext uri="{FF2B5EF4-FFF2-40B4-BE49-F238E27FC236}">
                    <a16:creationId xmlns:a16="http://schemas.microsoft.com/office/drawing/2014/main" id="{5F45AC32-B40F-463F-9308-1ED9F712AD26}"/>
                  </a:ext>
                </a:extLst>
              </p:cNvPr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69" name="직선 연결선 68">
                  <a:extLst>
                    <a:ext uri="{FF2B5EF4-FFF2-40B4-BE49-F238E27FC236}">
                      <a16:creationId xmlns:a16="http://schemas.microsoft.com/office/drawing/2014/main" id="{5B602337-7A24-4BC5-95AD-7A69F1F786C6}"/>
                    </a:ext>
                  </a:extLst>
                </p:cNvPr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0" name="직선 연결선 69">
                  <a:extLst>
                    <a:ext uri="{FF2B5EF4-FFF2-40B4-BE49-F238E27FC236}">
                      <a16:creationId xmlns:a16="http://schemas.microsoft.com/office/drawing/2014/main" id="{E595675C-4952-4636-99EC-0A5C3A3FDAAA}"/>
                    </a:ext>
                  </a:extLst>
                </p:cNvPr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1" name="직선 연결선 70">
                  <a:extLst>
                    <a:ext uri="{FF2B5EF4-FFF2-40B4-BE49-F238E27FC236}">
                      <a16:creationId xmlns:a16="http://schemas.microsoft.com/office/drawing/2014/main" id="{E4B89FBC-5E62-4324-BEF3-61639A6C5FC3}"/>
                    </a:ext>
                  </a:extLst>
                </p:cNvPr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2" name="직선 연결선 71">
                  <a:extLst>
                    <a:ext uri="{FF2B5EF4-FFF2-40B4-BE49-F238E27FC236}">
                      <a16:creationId xmlns:a16="http://schemas.microsoft.com/office/drawing/2014/main" id="{1A1B4DB5-ACD5-4583-9CD1-A227140AF125}"/>
                    </a:ext>
                  </a:extLst>
                </p:cNvPr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3" name="직선 연결선 72">
                  <a:extLst>
                    <a:ext uri="{FF2B5EF4-FFF2-40B4-BE49-F238E27FC236}">
                      <a16:creationId xmlns:a16="http://schemas.microsoft.com/office/drawing/2014/main" id="{FCA1761B-9557-4612-AFBB-434558A1B590}"/>
                    </a:ext>
                  </a:extLst>
                </p:cNvPr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64" name="직선 연결선 63">
                <a:extLst>
                  <a:ext uri="{FF2B5EF4-FFF2-40B4-BE49-F238E27FC236}">
                    <a16:creationId xmlns:a16="http://schemas.microsoft.com/office/drawing/2014/main" id="{7138118C-E37B-40AC-9E6B-A551157C8132}"/>
                  </a:ext>
                </a:extLst>
              </p:cNvPr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직선 연결선 64">
                <a:extLst>
                  <a:ext uri="{FF2B5EF4-FFF2-40B4-BE49-F238E27FC236}">
                    <a16:creationId xmlns:a16="http://schemas.microsoft.com/office/drawing/2014/main" id="{9D6F8321-511E-4987-B4C2-00F9127F1E61}"/>
                  </a:ext>
                </a:extLst>
              </p:cNvPr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직선 연결선 65">
                <a:extLst>
                  <a:ext uri="{FF2B5EF4-FFF2-40B4-BE49-F238E27FC236}">
                    <a16:creationId xmlns:a16="http://schemas.microsoft.com/office/drawing/2014/main" id="{F1C97E4B-9CE6-4DA9-A551-DFA19B711064}"/>
                  </a:ext>
                </a:extLst>
              </p:cNvPr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직선 연결선 66">
                <a:extLst>
                  <a:ext uri="{FF2B5EF4-FFF2-40B4-BE49-F238E27FC236}">
                    <a16:creationId xmlns:a16="http://schemas.microsoft.com/office/drawing/2014/main" id="{27C7B2DE-9F84-401E-B2F8-94EE42B2B242}"/>
                  </a:ext>
                </a:extLst>
              </p:cNvPr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직선 연결선 67">
                <a:extLst>
                  <a:ext uri="{FF2B5EF4-FFF2-40B4-BE49-F238E27FC236}">
                    <a16:creationId xmlns:a16="http://schemas.microsoft.com/office/drawing/2014/main" id="{20F84FEE-ED7E-4A63-8578-B77B66AF1EB6}"/>
                  </a:ext>
                </a:extLst>
              </p:cNvPr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1" name="그룹 40">
              <a:extLst>
                <a:ext uri="{FF2B5EF4-FFF2-40B4-BE49-F238E27FC236}">
                  <a16:creationId xmlns:a16="http://schemas.microsoft.com/office/drawing/2014/main" id="{68A5509A-FC31-45BC-8FEA-6123900CA18C}"/>
                </a:ext>
              </a:extLst>
            </p:cNvPr>
            <p:cNvGrpSpPr/>
            <p:nvPr userDrawn="1"/>
          </p:nvGrpSpPr>
          <p:grpSpPr bwMode="hidden">
            <a:xfrm flipH="1">
              <a:off x="0" y="0"/>
              <a:ext cx="12192001" cy="6858000"/>
              <a:chOff x="-1" y="0"/>
              <a:chExt cx="12192001" cy="6858000"/>
            </a:xfrm>
          </p:grpSpPr>
          <p:cxnSp>
            <p:nvCxnSpPr>
              <p:cNvPr id="42" name="직선 연결선 41">
                <a:extLst>
                  <a:ext uri="{FF2B5EF4-FFF2-40B4-BE49-F238E27FC236}">
                    <a16:creationId xmlns:a16="http://schemas.microsoft.com/office/drawing/2014/main" id="{1A5450A9-9DFD-4B78-9794-E7F32E3F9371}"/>
                  </a:ext>
                </a:extLst>
              </p:cNvPr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직선 연결선 42">
                <a:extLst>
                  <a:ext uri="{FF2B5EF4-FFF2-40B4-BE49-F238E27FC236}">
                    <a16:creationId xmlns:a16="http://schemas.microsoft.com/office/drawing/2014/main" id="{D7A00AF3-AF8B-451D-A526-13D8192FCBA5}"/>
                  </a:ext>
                </a:extLst>
              </p:cNvPr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직선 연결선 43">
                <a:extLst>
                  <a:ext uri="{FF2B5EF4-FFF2-40B4-BE49-F238E27FC236}">
                    <a16:creationId xmlns:a16="http://schemas.microsoft.com/office/drawing/2014/main" id="{C4A65F6B-F2C2-4B06-B6B7-F4FAAFAEC8C3}"/>
                  </a:ext>
                </a:extLst>
              </p:cNvPr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직선 연결선 44">
                <a:extLst>
                  <a:ext uri="{FF2B5EF4-FFF2-40B4-BE49-F238E27FC236}">
                    <a16:creationId xmlns:a16="http://schemas.microsoft.com/office/drawing/2014/main" id="{B73FA76D-0F53-4055-B4C5-0C553FE1BB46}"/>
                  </a:ext>
                </a:extLst>
              </p:cNvPr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직선 연결선 45">
                <a:extLst>
                  <a:ext uri="{FF2B5EF4-FFF2-40B4-BE49-F238E27FC236}">
                    <a16:creationId xmlns:a16="http://schemas.microsoft.com/office/drawing/2014/main" id="{2D55796A-B0BA-4918-BC65-C03F38DD7D2D}"/>
                  </a:ext>
                </a:extLst>
              </p:cNvPr>
              <p:cNvCxnSpPr/>
              <p:nvPr/>
            </p:nvCxnSpPr>
            <p:spPr bwMode="hidden">
              <a:xfrm>
                <a:off x="510650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47" name="그룹 46">
                <a:extLst>
                  <a:ext uri="{FF2B5EF4-FFF2-40B4-BE49-F238E27FC236}">
                    <a16:creationId xmlns:a16="http://schemas.microsoft.com/office/drawing/2014/main" id="{C1B7DEC7-143C-4105-80DF-31C439232448}"/>
                  </a:ext>
                </a:extLst>
              </p:cNvPr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53" name="직선 연결선 52">
                  <a:extLst>
                    <a:ext uri="{FF2B5EF4-FFF2-40B4-BE49-F238E27FC236}">
                      <a16:creationId xmlns:a16="http://schemas.microsoft.com/office/drawing/2014/main" id="{75044CD0-F955-478A-906E-BA6A5491EC9C}"/>
                    </a:ext>
                  </a:extLst>
                </p:cNvPr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4" name="직선 연결선 53">
                  <a:extLst>
                    <a:ext uri="{FF2B5EF4-FFF2-40B4-BE49-F238E27FC236}">
                      <a16:creationId xmlns:a16="http://schemas.microsoft.com/office/drawing/2014/main" id="{AF35CB84-9A20-43FD-A4F4-49FA04E6AD29}"/>
                    </a:ext>
                  </a:extLst>
                </p:cNvPr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5" name="직선 연결선 54">
                  <a:extLst>
                    <a:ext uri="{FF2B5EF4-FFF2-40B4-BE49-F238E27FC236}">
                      <a16:creationId xmlns:a16="http://schemas.microsoft.com/office/drawing/2014/main" id="{284AFF80-D41B-43EA-AC1A-474E7EDEC8D8}"/>
                    </a:ext>
                  </a:extLst>
                </p:cNvPr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6" name="직선 연결선 55">
                  <a:extLst>
                    <a:ext uri="{FF2B5EF4-FFF2-40B4-BE49-F238E27FC236}">
                      <a16:creationId xmlns:a16="http://schemas.microsoft.com/office/drawing/2014/main" id="{D0DBF7F0-BEF6-41FC-97C9-5B2B601FA274}"/>
                    </a:ext>
                  </a:extLst>
                </p:cNvPr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7" name="직선 연결선 56">
                  <a:extLst>
                    <a:ext uri="{FF2B5EF4-FFF2-40B4-BE49-F238E27FC236}">
                      <a16:creationId xmlns:a16="http://schemas.microsoft.com/office/drawing/2014/main" id="{E4D8176A-B7AB-4B62-B572-F9EE036E7799}"/>
                    </a:ext>
                  </a:extLst>
                </p:cNvPr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48" name="직선 연결선 47">
                <a:extLst>
                  <a:ext uri="{FF2B5EF4-FFF2-40B4-BE49-F238E27FC236}">
                    <a16:creationId xmlns:a16="http://schemas.microsoft.com/office/drawing/2014/main" id="{E7A139EC-0151-46A6-8FCA-716572334071}"/>
                  </a:ext>
                </a:extLst>
              </p:cNvPr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직선 연결선 48">
                <a:extLst>
                  <a:ext uri="{FF2B5EF4-FFF2-40B4-BE49-F238E27FC236}">
                    <a16:creationId xmlns:a16="http://schemas.microsoft.com/office/drawing/2014/main" id="{B848ED31-F568-4AE7-8BF3-4D59F66CEEFD}"/>
                  </a:ext>
                </a:extLst>
              </p:cNvPr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직선 연결선 49">
                <a:extLst>
                  <a:ext uri="{FF2B5EF4-FFF2-40B4-BE49-F238E27FC236}">
                    <a16:creationId xmlns:a16="http://schemas.microsoft.com/office/drawing/2014/main" id="{A084DDCB-EFA1-4D25-8AB2-D32D8A8D5BF7}"/>
                  </a:ext>
                </a:extLst>
              </p:cNvPr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직선 연결선 50">
                <a:extLst>
                  <a:ext uri="{FF2B5EF4-FFF2-40B4-BE49-F238E27FC236}">
                    <a16:creationId xmlns:a16="http://schemas.microsoft.com/office/drawing/2014/main" id="{C53A6673-B992-4849-B66D-DB8062CA696F}"/>
                  </a:ext>
                </a:extLst>
              </p:cNvPr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직선 연결선 51">
                <a:extLst>
                  <a:ext uri="{FF2B5EF4-FFF2-40B4-BE49-F238E27FC236}">
                    <a16:creationId xmlns:a16="http://schemas.microsoft.com/office/drawing/2014/main" id="{8B03EE98-033E-479B-B526-A92E856461BD}"/>
                  </a:ext>
                </a:extLst>
              </p:cNvPr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cxnSp>
        <p:nvCxnSpPr>
          <p:cNvPr id="74" name="직선 연결선 73">
            <a:extLst>
              <a:ext uri="{FF2B5EF4-FFF2-40B4-BE49-F238E27FC236}">
                <a16:creationId xmlns:a16="http://schemas.microsoft.com/office/drawing/2014/main" id="{521D668B-D74A-4F34-8EED-95727772D1D7}"/>
              </a:ext>
            </a:extLst>
          </p:cNvPr>
          <p:cNvCxnSpPr/>
          <p:nvPr userDrawn="1"/>
        </p:nvCxnSpPr>
        <p:spPr>
          <a:xfrm>
            <a:off x="609600" y="6172200"/>
            <a:ext cx="10972800" cy="0"/>
          </a:xfrm>
          <a:prstGeom prst="line">
            <a:avLst/>
          </a:prstGeom>
          <a:ln w="127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888658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  <p:sldLayoutId id="2147483682" r:id="rId12"/>
    <p:sldLayoutId id="2147483683" r:id="rId13"/>
    <p:sldLayoutId id="2147483684" r:id="rId14"/>
    <p:sldLayoutId id="2147483685" r:id="rId15"/>
    <p:sldLayoutId id="2147483686" r:id="rId16"/>
    <p:sldLayoutId id="2147483687" r:id="rId17"/>
    <p:sldLayoutId id="2147483688" r:id="rId18"/>
  </p:sldLayoutIdLst>
  <p:hf sldNum="0" hdr="0" ftr="0" dt="0"/>
  <p:txStyles>
    <p:titleStyle>
      <a:lvl1pPr algn="l" defTabSz="457200" rtl="0" eaLnBrk="1" latinLnBrk="1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latinLnBrk="1" hangingPunct="1">
        <a:defRPr>
          <a:solidFill>
            <a:schemeClr val="tx2"/>
          </a:solidFill>
        </a:defRPr>
      </a:lvl2pPr>
      <a:lvl3pPr eaLnBrk="1" latinLnBrk="1" hangingPunct="1">
        <a:defRPr>
          <a:solidFill>
            <a:schemeClr val="tx2"/>
          </a:solidFill>
        </a:defRPr>
      </a:lvl3pPr>
      <a:lvl4pPr eaLnBrk="1" latinLnBrk="1" hangingPunct="1">
        <a:defRPr>
          <a:solidFill>
            <a:schemeClr val="tx2"/>
          </a:solidFill>
        </a:defRPr>
      </a:lvl4pPr>
      <a:lvl5pPr eaLnBrk="1" latinLnBrk="1" hangingPunct="1">
        <a:defRPr>
          <a:solidFill>
            <a:schemeClr val="tx2"/>
          </a:solidFill>
        </a:defRPr>
      </a:lvl5pPr>
      <a:lvl6pPr eaLnBrk="1" latinLnBrk="1" hangingPunct="1">
        <a:defRPr>
          <a:solidFill>
            <a:schemeClr val="tx2"/>
          </a:solidFill>
        </a:defRPr>
      </a:lvl6pPr>
      <a:lvl7pPr eaLnBrk="1" latinLnBrk="1" hangingPunct="1">
        <a:defRPr>
          <a:solidFill>
            <a:schemeClr val="tx2"/>
          </a:solidFill>
        </a:defRPr>
      </a:lvl7pPr>
      <a:lvl8pPr eaLnBrk="1" latinLnBrk="1" hangingPunct="1">
        <a:defRPr>
          <a:solidFill>
            <a:schemeClr val="tx2"/>
          </a:solidFill>
        </a:defRPr>
      </a:lvl8pPr>
      <a:lvl9pPr eaLnBrk="1" latin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1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1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1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1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1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1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1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1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1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g"/><Relationship Id="rId5" Type="http://schemas.openxmlformats.org/officeDocument/2006/relationships/image" Target="../media/image7.jpg"/><Relationship Id="rId4" Type="http://schemas.openxmlformats.org/officeDocument/2006/relationships/image" Target="../media/image6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id="{32AD6B90-9B71-4C16-A1C3-636F8A47FC7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34080" y="2956560"/>
            <a:ext cx="5852160" cy="3901440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154955" y="1688672"/>
            <a:ext cx="8825658" cy="2677648"/>
          </a:xfrm>
        </p:spPr>
        <p:txBody>
          <a:bodyPr rtlCol="0"/>
          <a:lstStyle/>
          <a:p>
            <a:pPr rtl="0"/>
            <a:r>
              <a:rPr lang="en-US" altLang="ko-KR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Coffee </a:t>
            </a:r>
            <a:r>
              <a: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제품 수입 창출</a:t>
            </a:r>
            <a:br>
              <a:rPr lang="en-US" altLang="ko-KR" dirty="0">
                <a:latin typeface="맑은 고딕" panose="020B0503020000020004" pitchFamily="50" charset="-127"/>
                <a:ea typeface="맑은 고딕" panose="020B0503020000020004" pitchFamily="50" charset="-127"/>
              </a:rPr>
            </a:br>
            <a:r>
              <a:rPr lang="en-US" altLang="ko-KR" sz="2800" dirty="0">
                <a:latin typeface="Arial Black" panose="020B0A04020102020204" pitchFamily="34" charset="0"/>
                <a:ea typeface="맑은 고딕" panose="020B0503020000020004" pitchFamily="50" charset="-127"/>
              </a:rPr>
              <a:t>SBSART</a:t>
            </a:r>
            <a:endParaRPr lang="ko-KR" altLang="en-US" dirty="0">
              <a:latin typeface="Arial Black" panose="020B0A04020102020204" pitchFamily="34" charset="0"/>
              <a:ea typeface="맑은 고딕" panose="020B0503020000020004" pitchFamily="50" charset="-127"/>
            </a:endParaRP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/>
        <p:txBody>
          <a:bodyPr rtlCol="0"/>
          <a:lstStyle/>
          <a:p>
            <a:pPr rtl="0"/>
            <a:r>
              <a:rPr lang="ko-KR" altLang="en-US" dirty="0"/>
              <a:t>커피나무 열매의 씨를 볶아 갈아서 만든 가루</a:t>
            </a:r>
            <a:endParaRPr lang="ko-KR" altLang="en-US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069049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C734392-0AD5-4FFA-A7C2-D42D293582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에스프레소의 종류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97206B06-BDC8-4C13-84D9-BD78737402A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ko-KR" altLang="en-US" b="1"/>
              <a:t>에스프레소 리스트레또 </a:t>
            </a:r>
            <a:r>
              <a:rPr lang="en-US" altLang="ko-KR" b="1"/>
              <a:t>(Espresso Ristretto)</a:t>
            </a:r>
            <a:r>
              <a:rPr lang="ko-KR" altLang="en-US"/>
              <a:t> </a:t>
            </a:r>
            <a:r>
              <a:rPr lang="en-US" altLang="ko-KR"/>
              <a:t>: </a:t>
            </a:r>
            <a:r>
              <a:rPr lang="ko-KR" altLang="en-US"/>
              <a:t>에스프레소 중 가장 진한 맛 </a:t>
            </a:r>
            <a:r>
              <a:rPr lang="en-US" altLang="ko-KR"/>
              <a:t>20ml </a:t>
            </a:r>
            <a:r>
              <a:rPr lang="ko-KR" altLang="en-US"/>
              <a:t>정도 양을 추출</a:t>
            </a:r>
          </a:p>
          <a:p>
            <a:r>
              <a:rPr lang="ko-KR" altLang="en-US" b="1"/>
              <a:t>에스프레소 </a:t>
            </a:r>
            <a:r>
              <a:rPr lang="en-US" altLang="ko-KR" b="1"/>
              <a:t>(Espresso) </a:t>
            </a:r>
            <a:r>
              <a:rPr lang="ko-KR" altLang="en-US"/>
              <a:t> </a:t>
            </a:r>
            <a:r>
              <a:rPr lang="en-US" altLang="ko-KR"/>
              <a:t>: </a:t>
            </a:r>
            <a:r>
              <a:rPr lang="ko-KR" altLang="en-US"/>
              <a:t>에스프레소의 기준 </a:t>
            </a:r>
            <a:r>
              <a:rPr lang="en-US" altLang="ko-KR"/>
              <a:t>, </a:t>
            </a:r>
            <a:r>
              <a:rPr lang="ko-KR" altLang="en-US"/>
              <a:t>한 샷이 기준으로 약 </a:t>
            </a:r>
            <a:r>
              <a:rPr lang="en-US" altLang="ko-KR"/>
              <a:t>30ml </a:t>
            </a:r>
            <a:r>
              <a:rPr lang="ko-KR" altLang="en-US"/>
              <a:t>정도 양을 추출</a:t>
            </a:r>
            <a:r>
              <a:rPr lang="en-US" altLang="ko-KR"/>
              <a:t>.</a:t>
            </a:r>
            <a:endParaRPr lang="ko-KR" altLang="en-US"/>
          </a:p>
          <a:p>
            <a:r>
              <a:rPr lang="ko-KR" altLang="en-US" b="1"/>
              <a:t>에스프레소 롱고</a:t>
            </a:r>
            <a:r>
              <a:rPr lang="en-US" altLang="ko-KR" b="1"/>
              <a:t>(Espresso Lungo)</a:t>
            </a:r>
            <a:r>
              <a:rPr lang="ko-KR" altLang="en-US"/>
              <a:t> </a:t>
            </a:r>
            <a:r>
              <a:rPr lang="en-US" altLang="ko-KR"/>
              <a:t>: </a:t>
            </a:r>
            <a:r>
              <a:rPr lang="ko-KR" altLang="en-US"/>
              <a:t>에스프레소 한 샷 양의 원두로 연하게 추출 </a:t>
            </a:r>
            <a:r>
              <a:rPr lang="en-US" altLang="ko-KR"/>
              <a:t>45~50ml </a:t>
            </a:r>
            <a:r>
              <a:rPr lang="ko-KR" altLang="en-US"/>
              <a:t>정도 추출</a:t>
            </a:r>
            <a:r>
              <a:rPr lang="en-US" altLang="ko-KR"/>
              <a:t>.</a:t>
            </a:r>
            <a:endParaRPr lang="ko-KR" altLang="en-US"/>
          </a:p>
          <a:p>
            <a:r>
              <a:rPr lang="ko-KR" altLang="en-US" b="1"/>
              <a:t>에스프레소 도피오</a:t>
            </a:r>
            <a:r>
              <a:rPr lang="en-US" altLang="ko-KR" b="1"/>
              <a:t>((Espresso doppio) or </a:t>
            </a:r>
            <a:r>
              <a:rPr lang="ko-KR" altLang="en-US" b="1"/>
              <a:t>더블</a:t>
            </a:r>
            <a:r>
              <a:rPr lang="en-US" altLang="ko-KR" b="1"/>
              <a:t>(Double (Espresso ) </a:t>
            </a:r>
            <a:r>
              <a:rPr lang="en-US" altLang="ko-KR"/>
              <a:t>: </a:t>
            </a:r>
            <a:r>
              <a:rPr lang="ko-KR" altLang="en-US"/>
              <a:t>샷과 같은 농도로 약 </a:t>
            </a:r>
            <a:r>
              <a:rPr lang="en-US" altLang="ko-KR"/>
              <a:t>60ml </a:t>
            </a:r>
            <a:r>
              <a:rPr lang="ko-KR" altLang="en-US"/>
              <a:t>정도 양을 추출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71EEF66-B7DC-4314-A0F4-6221AD5D4763}"/>
              </a:ext>
            </a:extLst>
          </p:cNvPr>
          <p:cNvSpPr txBox="1"/>
          <p:nvPr/>
        </p:nvSpPr>
        <p:spPr>
          <a:xfrm>
            <a:off x="10373712" y="5030708"/>
            <a:ext cx="129277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8000">
                <a:solidFill>
                  <a:schemeClr val="accent4"/>
                </a:solidFill>
              </a:rPr>
              <a:t>♨</a:t>
            </a:r>
          </a:p>
        </p:txBody>
      </p:sp>
    </p:spTree>
    <p:extLst>
      <p:ext uri="{BB962C8B-B14F-4D97-AF65-F5344CB8AC3E}">
        <p14:creationId xmlns:p14="http://schemas.microsoft.com/office/powerpoint/2010/main" val="27108498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BF9D6FF-BC9A-4027-B39A-17005C4029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/>
          <a:p>
            <a:r>
              <a:rPr lang="ko-KR" altLang="en-US"/>
              <a:t>에스프레소 관능평가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A247B25-D737-4336-87CC-F5A73126EA08}"/>
              </a:ext>
            </a:extLst>
          </p:cNvPr>
          <p:cNvSpPr txBox="1"/>
          <p:nvPr/>
        </p:nvSpPr>
        <p:spPr>
          <a:xfrm>
            <a:off x="9322453" y="2274493"/>
            <a:ext cx="2406868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3200" dirty="0">
                <a:latin typeface="+mn-ea"/>
              </a:rPr>
              <a:t>당신이 바로</a:t>
            </a:r>
            <a:r>
              <a:rPr lang="en-US" altLang="ko-KR" sz="3200" dirty="0">
                <a:latin typeface="+mn-ea"/>
              </a:rPr>
              <a:t>, </a:t>
            </a:r>
            <a:br>
              <a:rPr lang="en-US" altLang="ko-KR" sz="3200" dirty="0">
                <a:latin typeface="+mn-ea"/>
              </a:rPr>
            </a:br>
            <a:r>
              <a:rPr lang="ko-KR" altLang="en-US" sz="3200" dirty="0">
                <a:latin typeface="+mn-ea"/>
              </a:rPr>
              <a:t>커피 뜻</a:t>
            </a:r>
            <a:r>
              <a:rPr lang="en-US" altLang="ko-KR" sz="3200" dirty="0">
                <a:latin typeface="+mn-ea"/>
              </a:rPr>
              <a:t>?</a:t>
            </a:r>
          </a:p>
          <a:p>
            <a:endParaRPr lang="en-US" altLang="ko-KR" sz="3200" dirty="0">
              <a:latin typeface="+mn-ea"/>
            </a:endParaRPr>
          </a:p>
          <a:p>
            <a:endParaRPr lang="ko-KR" altLang="en-US" sz="3200" dirty="0">
              <a:latin typeface="+mn-ea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EF4EE91-8C88-4A8A-84A5-EB8B1B99011D}"/>
              </a:ext>
            </a:extLst>
          </p:cNvPr>
          <p:cNvSpPr txBox="1"/>
          <p:nvPr/>
        </p:nvSpPr>
        <p:spPr>
          <a:xfrm>
            <a:off x="9412448" y="4194495"/>
            <a:ext cx="17011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/>
              <a:t>맞습니다</a:t>
            </a:r>
            <a:r>
              <a:rPr lang="en-US" altLang="ko-KR" dirty="0"/>
              <a:t>! </a:t>
            </a:r>
            <a:r>
              <a:rPr lang="ko-KR" altLang="en-US" dirty="0"/>
              <a:t>정답</a:t>
            </a:r>
          </a:p>
        </p:txBody>
      </p:sp>
      <p:pic>
        <p:nvPicPr>
          <p:cNvPr id="10" name="그림 9" descr="무료 일러스트: &lt;strong&gt;커피&lt;/strong&gt; 잔, &lt;strong&gt;커피&lt;/strong&gt;, 머리, &lt;strong&gt;커피&lt;/strong&gt; 한잔 - Pixabay의 무료 ...">
            <a:extLst>
              <a:ext uri="{FF2B5EF4-FFF2-40B4-BE49-F238E27FC236}">
                <a16:creationId xmlns:a16="http://schemas.microsoft.com/office/drawing/2014/main" id="{42B46F26-9E23-459D-B218-4187F644F73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3774" y="1490055"/>
            <a:ext cx="5325700" cy="4101074"/>
          </a:xfrm>
          <a:prstGeom prst="rect">
            <a:avLst/>
          </a:prstGeom>
        </p:spPr>
      </p:pic>
      <p:pic>
        <p:nvPicPr>
          <p:cNvPr id="11" name="그림 10">
            <a:extLst>
              <a:ext uri="{FF2B5EF4-FFF2-40B4-BE49-F238E27FC236}">
                <a16:creationId xmlns:a16="http://schemas.microsoft.com/office/drawing/2014/main" id="{E863492E-E779-4892-A425-80280DA42D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96744" y="2921915"/>
            <a:ext cx="1268496" cy="1929583"/>
          </a:xfrm>
          <a:prstGeom prst="rect">
            <a:avLst/>
          </a:prstGeom>
        </p:spPr>
      </p:pic>
      <p:pic>
        <p:nvPicPr>
          <p:cNvPr id="12" name="그림 11">
            <a:extLst>
              <a:ext uri="{FF2B5EF4-FFF2-40B4-BE49-F238E27FC236}">
                <a16:creationId xmlns:a16="http://schemas.microsoft.com/office/drawing/2014/main" id="{5EA15493-3E62-4107-AA4A-351C7A27709D}"/>
              </a:ext>
            </a:extLst>
          </p:cNvPr>
          <p:cNvPicPr>
            <a:picLocks/>
          </p:cNvPicPr>
          <p:nvPr/>
        </p:nvPicPr>
        <p:blipFill rotWithShape="1">
          <a:blip r:embed="rId4"/>
          <a:srcRect l="26678" t="-1888" r="15690" b="1889"/>
          <a:stretch/>
        </p:blipFill>
        <p:spPr>
          <a:xfrm>
            <a:off x="5596744" y="4781875"/>
            <a:ext cx="1267200" cy="1929583"/>
          </a:xfrm>
          <a:prstGeom prst="rect">
            <a:avLst/>
          </a:prstGeom>
        </p:spPr>
      </p:pic>
      <p:pic>
        <p:nvPicPr>
          <p:cNvPr id="13" name="그림 12">
            <a:extLst>
              <a:ext uri="{FF2B5EF4-FFF2-40B4-BE49-F238E27FC236}">
                <a16:creationId xmlns:a16="http://schemas.microsoft.com/office/drawing/2014/main" id="{AE262F36-ECB9-4A7D-A3E5-3B71BECBDEA3}"/>
              </a:ext>
            </a:extLst>
          </p:cNvPr>
          <p:cNvPicPr>
            <a:picLocks/>
          </p:cNvPicPr>
          <p:nvPr/>
        </p:nvPicPr>
        <p:blipFill rotWithShape="1">
          <a:blip r:embed="rId5"/>
          <a:srcRect l="19890" t="5203" r="33960" b="6871"/>
          <a:stretch/>
        </p:blipFill>
        <p:spPr>
          <a:xfrm>
            <a:off x="6865240" y="2921914"/>
            <a:ext cx="1267200" cy="1929584"/>
          </a:xfrm>
          <a:prstGeom prst="rect">
            <a:avLst/>
          </a:prstGeom>
        </p:spPr>
      </p:pic>
      <p:pic>
        <p:nvPicPr>
          <p:cNvPr id="14" name="그림 13">
            <a:extLst>
              <a:ext uri="{FF2B5EF4-FFF2-40B4-BE49-F238E27FC236}">
                <a16:creationId xmlns:a16="http://schemas.microsoft.com/office/drawing/2014/main" id="{32F9C896-5B19-406F-A6C0-FAE52BF5A331}"/>
              </a:ext>
            </a:extLst>
          </p:cNvPr>
          <p:cNvPicPr>
            <a:picLocks/>
          </p:cNvPicPr>
          <p:nvPr/>
        </p:nvPicPr>
        <p:blipFill rotWithShape="1">
          <a:blip r:embed="rId6"/>
          <a:srcRect l="26576" r="24099"/>
          <a:stretch/>
        </p:blipFill>
        <p:spPr>
          <a:xfrm>
            <a:off x="6871644" y="4781858"/>
            <a:ext cx="1267200" cy="192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04784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D72056A-43BC-485B-B8F1-F0DFBFF185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에스프레소 평가 기준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36691615-CC1C-4C60-B087-95DA3D8F37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 err="1"/>
              <a:t>크레마의</a:t>
            </a:r>
            <a:r>
              <a:rPr lang="ko-KR" altLang="en-US" dirty="0"/>
              <a:t> 색깔 </a:t>
            </a:r>
            <a:r>
              <a:rPr lang="en-US" altLang="ko-KR" dirty="0"/>
              <a:t>: </a:t>
            </a:r>
            <a:r>
              <a:rPr lang="ko-KR" altLang="en-US" dirty="0"/>
              <a:t>붉은 빛을 띠는 </a:t>
            </a:r>
            <a:r>
              <a:rPr lang="ko-KR" altLang="en-US" dirty="0" err="1"/>
              <a:t>금갈색</a:t>
            </a:r>
            <a:endParaRPr lang="en-US" altLang="ko-KR" dirty="0"/>
          </a:p>
          <a:p>
            <a:r>
              <a:rPr lang="ko-KR" altLang="en-US" dirty="0" err="1"/>
              <a:t>크레마의</a:t>
            </a:r>
            <a:r>
              <a:rPr lang="ko-KR" altLang="en-US" dirty="0"/>
              <a:t> 두께와 지속성 </a:t>
            </a:r>
            <a:r>
              <a:rPr lang="en-US" altLang="ko-KR" dirty="0"/>
              <a:t>: </a:t>
            </a:r>
            <a:r>
              <a:rPr lang="ko-KR" altLang="en-US" dirty="0"/>
              <a:t>최소</a:t>
            </a:r>
            <a:r>
              <a:rPr lang="en-US" altLang="ko-KR" dirty="0"/>
              <a:t>10% ~ 15%</a:t>
            </a:r>
            <a:r>
              <a:rPr lang="ko-KR" altLang="en-US" dirty="0"/>
              <a:t>정도</a:t>
            </a:r>
            <a:endParaRPr lang="en-US" altLang="ko-KR" dirty="0"/>
          </a:p>
          <a:p>
            <a:r>
              <a:rPr lang="ko-KR" altLang="en-US" dirty="0"/>
              <a:t>향기의 질과 강약 </a:t>
            </a:r>
            <a:r>
              <a:rPr lang="en-US" altLang="ko-KR" dirty="0"/>
              <a:t>: </a:t>
            </a:r>
            <a:r>
              <a:rPr lang="ko-KR" altLang="en-US" dirty="0" err="1"/>
              <a:t>달콤</a:t>
            </a:r>
            <a:r>
              <a:rPr lang="en-US" altLang="ko-KR" dirty="0"/>
              <a:t>, </a:t>
            </a:r>
            <a:r>
              <a:rPr lang="ko-KR" altLang="en-US" dirty="0"/>
              <a:t>부드러우며 강한 향기</a:t>
            </a:r>
          </a:p>
        </p:txBody>
      </p:sp>
    </p:spTree>
    <p:extLst>
      <p:ext uri="{BB962C8B-B14F-4D97-AF65-F5344CB8AC3E}">
        <p14:creationId xmlns:p14="http://schemas.microsoft.com/office/powerpoint/2010/main" val="17438905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err="1"/>
              <a:t>모카</a:t>
            </a:r>
            <a:r>
              <a:rPr lang="ko-KR" altLang="en-US" dirty="0"/>
              <a:t> 에스프레소</a:t>
            </a:r>
          </a:p>
        </p:txBody>
      </p:sp>
      <p:sp>
        <p:nvSpPr>
          <p:cNvPr id="4" name="오각형 8">
            <a:extLst>
              <a:ext uri="{FF2B5EF4-FFF2-40B4-BE49-F238E27FC236}">
                <a16:creationId xmlns:a16="http://schemas.microsoft.com/office/drawing/2014/main" id="{9EE1A846-2EF7-4993-B1EC-0C3DA626FAA0}"/>
              </a:ext>
            </a:extLst>
          </p:cNvPr>
          <p:cNvSpPr>
            <a:spLocks noChangeAspect="1"/>
          </p:cNvSpPr>
          <p:nvPr/>
        </p:nvSpPr>
        <p:spPr>
          <a:xfrm>
            <a:off x="1640576" y="2666585"/>
            <a:ext cx="3194945" cy="1080000"/>
          </a:xfrm>
          <a:prstGeom prst="chevron">
            <a:avLst/>
          </a:prstGeom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dirty="0">
                <a:solidFill>
                  <a:schemeClr val="tx1"/>
                </a:solidFill>
                <a:latin typeface="+mn-ea"/>
              </a:rPr>
              <a:t>결</a:t>
            </a:r>
            <a:r>
              <a:rPr lang="en-US" altLang="ko-KR" sz="2000" dirty="0">
                <a:solidFill>
                  <a:schemeClr val="tx1"/>
                </a:solidFill>
                <a:latin typeface="+mn-ea"/>
              </a:rPr>
              <a:t>, </a:t>
            </a:r>
            <a:r>
              <a:rPr lang="ko-KR" altLang="en-US" sz="2000" dirty="0">
                <a:solidFill>
                  <a:schemeClr val="tx1"/>
                </a:solidFill>
                <a:latin typeface="+mn-ea"/>
              </a:rPr>
              <a:t>감촉</a:t>
            </a:r>
          </a:p>
        </p:txBody>
      </p:sp>
      <p:sp>
        <p:nvSpPr>
          <p:cNvPr id="5" name="오각형 9">
            <a:extLst>
              <a:ext uri="{FF2B5EF4-FFF2-40B4-BE49-F238E27FC236}">
                <a16:creationId xmlns:a16="http://schemas.microsoft.com/office/drawing/2014/main" id="{9F79408F-70D4-4630-8AF7-62F6C9608773}"/>
              </a:ext>
            </a:extLst>
          </p:cNvPr>
          <p:cNvSpPr>
            <a:spLocks noChangeAspect="1"/>
          </p:cNvSpPr>
          <p:nvPr/>
        </p:nvSpPr>
        <p:spPr>
          <a:xfrm>
            <a:off x="1640575" y="4448912"/>
            <a:ext cx="3194945" cy="1080000"/>
          </a:xfrm>
          <a:prstGeom prst="chevron">
            <a:avLst/>
          </a:prstGeom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dirty="0">
                <a:solidFill>
                  <a:schemeClr val="tx1"/>
                </a:solidFill>
                <a:latin typeface="+mn-ea"/>
              </a:rPr>
              <a:t>지속</a:t>
            </a:r>
            <a:r>
              <a:rPr lang="en-US" altLang="ko-KR" sz="2000" dirty="0">
                <a:solidFill>
                  <a:schemeClr val="tx1"/>
                </a:solidFill>
                <a:latin typeface="+mn-ea"/>
              </a:rPr>
              <a:t>, </a:t>
            </a:r>
            <a:r>
              <a:rPr lang="ko-KR" altLang="en-US" sz="2000" dirty="0">
                <a:solidFill>
                  <a:schemeClr val="tx1"/>
                </a:solidFill>
                <a:latin typeface="+mn-ea"/>
              </a:rPr>
              <a:t>영속</a:t>
            </a:r>
          </a:p>
        </p:txBody>
      </p:sp>
      <p:sp>
        <p:nvSpPr>
          <p:cNvPr id="6" name="오각형 10">
            <a:extLst>
              <a:ext uri="{FF2B5EF4-FFF2-40B4-BE49-F238E27FC236}">
                <a16:creationId xmlns:a16="http://schemas.microsoft.com/office/drawing/2014/main" id="{F1B628C2-7979-47FF-803D-2E9A537C55A1}"/>
              </a:ext>
            </a:extLst>
          </p:cNvPr>
          <p:cNvSpPr>
            <a:spLocks noChangeAspect="1"/>
          </p:cNvSpPr>
          <p:nvPr/>
        </p:nvSpPr>
        <p:spPr>
          <a:xfrm flipH="1">
            <a:off x="6721422" y="2665443"/>
            <a:ext cx="3194945" cy="1080000"/>
          </a:xfrm>
          <a:prstGeom prst="chevron">
            <a:avLst/>
          </a:prstGeom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dirty="0">
                <a:solidFill>
                  <a:schemeClr val="tx1"/>
                </a:solidFill>
                <a:latin typeface="+mn-ea"/>
              </a:rPr>
              <a:t>후각</a:t>
            </a:r>
          </a:p>
        </p:txBody>
      </p:sp>
      <p:sp>
        <p:nvSpPr>
          <p:cNvPr id="7" name="오각형 11">
            <a:extLst>
              <a:ext uri="{FF2B5EF4-FFF2-40B4-BE49-F238E27FC236}">
                <a16:creationId xmlns:a16="http://schemas.microsoft.com/office/drawing/2014/main" id="{3A5FCF54-ED98-4542-81DA-61E5D24EC2F3}"/>
              </a:ext>
            </a:extLst>
          </p:cNvPr>
          <p:cNvSpPr>
            <a:spLocks noChangeAspect="1"/>
          </p:cNvSpPr>
          <p:nvPr/>
        </p:nvSpPr>
        <p:spPr>
          <a:xfrm flipH="1">
            <a:off x="6721422" y="4448912"/>
            <a:ext cx="3194945" cy="1080000"/>
          </a:xfrm>
          <a:prstGeom prst="chevron">
            <a:avLst/>
          </a:prstGeom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dirty="0">
                <a:solidFill>
                  <a:schemeClr val="tx1"/>
                </a:solidFill>
                <a:latin typeface="+mn-ea"/>
              </a:rPr>
              <a:t>점도</a:t>
            </a:r>
          </a:p>
        </p:txBody>
      </p:sp>
      <p:sp>
        <p:nvSpPr>
          <p:cNvPr id="8" name="타원 7">
            <a:extLst>
              <a:ext uri="{FF2B5EF4-FFF2-40B4-BE49-F238E27FC236}">
                <a16:creationId xmlns:a16="http://schemas.microsoft.com/office/drawing/2014/main" id="{A231F8D4-9923-49F5-9495-02939376016D}"/>
              </a:ext>
            </a:extLst>
          </p:cNvPr>
          <p:cNvSpPr/>
          <p:nvPr/>
        </p:nvSpPr>
        <p:spPr>
          <a:xfrm>
            <a:off x="4575037" y="2855029"/>
            <a:ext cx="2406869" cy="2406869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200" dirty="0"/>
              <a:t>에스프레소</a:t>
            </a:r>
            <a:endParaRPr lang="en-US" altLang="ko-KR" sz="2200" dirty="0"/>
          </a:p>
          <a:p>
            <a:pPr algn="ctr"/>
            <a:r>
              <a:rPr lang="ko-KR" altLang="en-US" sz="2200" dirty="0"/>
              <a:t>관능평가</a:t>
            </a:r>
          </a:p>
        </p:txBody>
      </p:sp>
    </p:spTree>
    <p:extLst>
      <p:ext uri="{BB962C8B-B14F-4D97-AF65-F5344CB8AC3E}">
        <p14:creationId xmlns:p14="http://schemas.microsoft.com/office/powerpoint/2010/main" val="1156625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고객 분석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ko-KR" altLang="en-US" dirty="0" err="1"/>
              <a:t>주연령대</a:t>
            </a:r>
            <a:endParaRPr lang="en-US" altLang="ko-KR" dirty="0"/>
          </a:p>
          <a:p>
            <a:pPr lvl="1"/>
            <a:r>
              <a:rPr lang="en-US" altLang="ko-KR" dirty="0"/>
              <a:t>15~35</a:t>
            </a:r>
            <a:r>
              <a:rPr lang="ko-KR" altLang="en-US" dirty="0"/>
              <a:t>세</a:t>
            </a:r>
            <a:endParaRPr lang="en-US" altLang="ko-KR" dirty="0"/>
          </a:p>
          <a:p>
            <a:r>
              <a:rPr lang="ko-KR" altLang="en-US" dirty="0"/>
              <a:t>개성적</a:t>
            </a:r>
            <a:r>
              <a:rPr lang="en-US" altLang="ko-KR" dirty="0"/>
              <a:t>/</a:t>
            </a:r>
            <a:r>
              <a:rPr lang="ko-KR" altLang="en-US" dirty="0"/>
              <a:t>모방적</a:t>
            </a:r>
          </a:p>
          <a:p>
            <a:pPr lvl="1"/>
            <a:r>
              <a:rPr lang="en-US" altLang="ko-KR" dirty="0"/>
              <a:t>NEW FAMILY STYLE</a:t>
            </a:r>
          </a:p>
          <a:p>
            <a:pPr lvl="1"/>
            <a:r>
              <a:rPr lang="ko-KR" altLang="en-US" dirty="0"/>
              <a:t>자신만의 개성과 기호식을 즐김</a:t>
            </a:r>
            <a:endParaRPr lang="en-US" altLang="ko-KR" dirty="0"/>
          </a:p>
          <a:p>
            <a:r>
              <a:rPr lang="ko-KR" altLang="en-US" dirty="0" err="1"/>
              <a:t>알뜰형</a:t>
            </a:r>
            <a:endParaRPr lang="ko-KR" altLang="en-US" dirty="0"/>
          </a:p>
          <a:p>
            <a:pPr lvl="1"/>
            <a:r>
              <a:rPr lang="ko-KR" altLang="en-US" dirty="0" err="1"/>
              <a:t>절약적인</a:t>
            </a:r>
            <a:r>
              <a:rPr lang="ko-KR" altLang="en-US" dirty="0"/>
              <a:t> 소비 행태로의 변화</a:t>
            </a:r>
          </a:p>
        </p:txBody>
      </p:sp>
    </p:spTree>
    <p:extLst>
      <p:ext uri="{BB962C8B-B14F-4D97-AF65-F5344CB8AC3E}">
        <p14:creationId xmlns:p14="http://schemas.microsoft.com/office/powerpoint/2010/main" val="1514153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C3CB2C2-B8B6-453A-91E9-D7579E66E6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국내 커피시장 규모</a:t>
            </a:r>
          </a:p>
        </p:txBody>
      </p:sp>
      <p:graphicFrame>
        <p:nvGraphicFramePr>
          <p:cNvPr id="4" name="내용 개체 틀 3">
            <a:extLst>
              <a:ext uri="{FF2B5EF4-FFF2-40B4-BE49-F238E27FC236}">
                <a16:creationId xmlns:a16="http://schemas.microsoft.com/office/drawing/2014/main" id="{9F6FFD19-F782-4B13-96E1-03333C89112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12039429"/>
              </p:ext>
            </p:extLst>
          </p:nvPr>
        </p:nvGraphicFramePr>
        <p:xfrm>
          <a:off x="1466194" y="1982358"/>
          <a:ext cx="9601199" cy="36842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A65C6A4A-3277-4F3A-A50C-767050F62D18}"/>
              </a:ext>
            </a:extLst>
          </p:cNvPr>
          <p:cNvSpPr txBox="1"/>
          <p:nvPr/>
        </p:nvSpPr>
        <p:spPr>
          <a:xfrm>
            <a:off x="8756466" y="1564975"/>
            <a:ext cx="24240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>
                <a:latin typeface="+mn-ea"/>
              </a:rPr>
              <a:t>[</a:t>
            </a:r>
            <a:r>
              <a:rPr lang="ko-KR" altLang="en-US" sz="1600" dirty="0">
                <a:latin typeface="+mn-ea"/>
              </a:rPr>
              <a:t>출처</a:t>
            </a:r>
            <a:r>
              <a:rPr lang="en-US" altLang="ko-KR" sz="1600" dirty="0">
                <a:latin typeface="+mn-ea"/>
              </a:rPr>
              <a:t> : </a:t>
            </a:r>
            <a:r>
              <a:rPr lang="ko-KR" altLang="en-US" sz="1600" dirty="0" err="1">
                <a:latin typeface="+mn-ea"/>
              </a:rPr>
              <a:t>농림축산식품부</a:t>
            </a:r>
            <a:r>
              <a:rPr lang="en-US" altLang="ko-KR" sz="1600" dirty="0">
                <a:latin typeface="+mn-ea"/>
              </a:rPr>
              <a:t>]</a:t>
            </a:r>
            <a:endParaRPr lang="ko-KR" altLang="en-US" sz="1600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141757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Chart bld="series"/>
        </p:bldSub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국가별 성장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lvl="0" latinLnBrk="1"/>
            <a:r>
              <a:rPr lang="ko-KR" altLang="en-US" spc="-150" dirty="0"/>
              <a:t>판매</a:t>
            </a:r>
            <a:r>
              <a:rPr lang="ko-KR" spc="-150" dirty="0"/>
              <a:t> 당사자 모두가 </a:t>
            </a:r>
            <a:r>
              <a:rPr lang="ko-KR" altLang="en-US" spc="-150" dirty="0"/>
              <a:t>판매</a:t>
            </a:r>
            <a:r>
              <a:rPr lang="ko-KR" spc="-150" dirty="0"/>
              <a:t> 결과에 만족</a:t>
            </a:r>
          </a:p>
          <a:p>
            <a:pPr lvl="0" latinLnBrk="1"/>
            <a:r>
              <a:rPr lang="ko-KR" dirty="0"/>
              <a:t>공동의 이익 추가</a:t>
            </a:r>
          </a:p>
          <a:p>
            <a:pPr lvl="0" latinLnBrk="1"/>
            <a:r>
              <a:rPr lang="ko-KR" dirty="0"/>
              <a:t>이익 공유</a:t>
            </a:r>
          </a:p>
          <a:p>
            <a:pPr lvl="0" latinLnBrk="1"/>
            <a:r>
              <a:rPr lang="ko-KR" spc="-150" dirty="0"/>
              <a:t>우호적인 관계 지속</a:t>
            </a:r>
          </a:p>
          <a:p>
            <a:pPr lvl="0" latinLnBrk="1"/>
            <a:r>
              <a:rPr lang="ko-KR" dirty="0"/>
              <a:t>이해관계에 초점</a:t>
            </a:r>
          </a:p>
          <a:p>
            <a:pPr lvl="0" latinLnBrk="1"/>
            <a:r>
              <a:rPr lang="ko-KR" dirty="0"/>
              <a:t>수용 가능한 옵션 제공</a:t>
            </a:r>
          </a:p>
          <a:p>
            <a:pPr lvl="0" latinLnBrk="1"/>
            <a:r>
              <a:rPr lang="ko-KR" dirty="0"/>
              <a:t>공평한 기준 설정</a:t>
            </a:r>
          </a:p>
          <a:p>
            <a:pPr lvl="0" latinLnBrk="1"/>
            <a:r>
              <a:rPr lang="ko-KR" spc="-150" dirty="0"/>
              <a:t>상호 최적 안 확인</a:t>
            </a:r>
          </a:p>
        </p:txBody>
      </p:sp>
    </p:spTree>
    <p:extLst>
      <p:ext uri="{BB962C8B-B14F-4D97-AF65-F5344CB8AC3E}">
        <p14:creationId xmlns:p14="http://schemas.microsoft.com/office/powerpoint/2010/main" val="3204930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이온(회의실)">
  <a:themeElements>
    <a:clrScheme name="이온(회의실)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이온(회의실)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이온(회의실)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ppt/theme/theme2.xml><?xml version="1.0" encoding="utf-8"?>
<a:theme xmlns:a="http://schemas.openxmlformats.org/drawingml/2006/main" name="Office 테마">
  <a:themeElements>
    <a:clrScheme name="DiamondGrid">
      <a:dk1>
        <a:srgbClr val="2D2E2D"/>
      </a:dk1>
      <a:lt1>
        <a:sysClr val="window" lastClr="FFFFFF"/>
      </a:lt1>
      <a:dk2>
        <a:srgbClr val="000000"/>
      </a:dk2>
      <a:lt2>
        <a:srgbClr val="EAEAEA"/>
      </a:lt2>
      <a:accent1>
        <a:srgbClr val="D15A3E"/>
      </a:accent1>
      <a:accent2>
        <a:srgbClr val="B2B2B2"/>
      </a:accent2>
      <a:accent3>
        <a:srgbClr val="4F91A1"/>
      </a:accent3>
      <a:accent4>
        <a:srgbClr val="F0BA34"/>
      </a:accent4>
      <a:accent5>
        <a:srgbClr val="AEB733"/>
      </a:accent5>
      <a:accent6>
        <a:srgbClr val="926397"/>
      </a:accent6>
      <a:hlink>
        <a:srgbClr val="4F91A1"/>
      </a:hlink>
      <a:folHlink>
        <a:srgbClr val="808080"/>
      </a:folHlink>
    </a:clrScheme>
    <a:fontScheme name="Arial">
      <a:majorFont>
        <a:latin typeface="Aria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atMod val="100000"/>
                <a:shade val="0"/>
              </a:schemeClr>
            </a:gs>
            <a:gs pos="0">
              <a:scrgbClr r="0" g="0" b="0"/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DiamondGrid">
      <a:dk1>
        <a:srgbClr val="2D2E2D"/>
      </a:dk1>
      <a:lt1>
        <a:sysClr val="window" lastClr="FFFFFF"/>
      </a:lt1>
      <a:dk2>
        <a:srgbClr val="000000"/>
      </a:dk2>
      <a:lt2>
        <a:srgbClr val="EAEAEA"/>
      </a:lt2>
      <a:accent1>
        <a:srgbClr val="D15A3E"/>
      </a:accent1>
      <a:accent2>
        <a:srgbClr val="B2B2B2"/>
      </a:accent2>
      <a:accent3>
        <a:srgbClr val="4F91A1"/>
      </a:accent3>
      <a:accent4>
        <a:srgbClr val="F0BA34"/>
      </a:accent4>
      <a:accent5>
        <a:srgbClr val="AEB733"/>
      </a:accent5>
      <a:accent6>
        <a:srgbClr val="926397"/>
      </a:accent6>
      <a:hlink>
        <a:srgbClr val="4F91A1"/>
      </a:hlink>
      <a:folHlink>
        <a:srgbClr val="808080"/>
      </a:folHlink>
    </a:clrScheme>
    <a:fontScheme name="Arial">
      <a:majorFont>
        <a:latin typeface="Aria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atMod val="100000"/>
                <a:shade val="0"/>
              </a:schemeClr>
            </a:gs>
            <a:gs pos="0">
              <a:scrgbClr r="0" g="0" b="0"/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1157</TotalTime>
  <Words>143</Words>
  <Application>Microsoft Office PowerPoint</Application>
  <PresentationFormat>와이드스크린</PresentationFormat>
  <Paragraphs>43</Paragraphs>
  <Slides>8</Slides>
  <Notes>2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8</vt:i4>
      </vt:variant>
    </vt:vector>
  </HeadingPairs>
  <TitlesOfParts>
    <vt:vector size="14" baseType="lpstr">
      <vt:lpstr>맑은 고딕</vt:lpstr>
      <vt:lpstr>Arial</vt:lpstr>
      <vt:lpstr>Arial Black</vt:lpstr>
      <vt:lpstr>Century Gothic</vt:lpstr>
      <vt:lpstr>Wingdings 3</vt:lpstr>
      <vt:lpstr>이온(회의실)</vt:lpstr>
      <vt:lpstr>Coffee 제품 수입 창출 SBSART</vt:lpstr>
      <vt:lpstr>에스프레소의 종류</vt:lpstr>
      <vt:lpstr>에스프레소 관능평가</vt:lpstr>
      <vt:lpstr>에스프레소 평가 기준</vt:lpstr>
      <vt:lpstr>모카 에스프레소</vt:lpstr>
      <vt:lpstr>고객 분석</vt:lpstr>
      <vt:lpstr>국내 커피시장 규모</vt:lpstr>
      <vt:lpstr>국가별 성장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Coffee</dc:title>
  <dc:creator>정동임</dc:creator>
  <cp:lastModifiedBy>FullName</cp:lastModifiedBy>
  <cp:revision>18</cp:revision>
  <dcterms:created xsi:type="dcterms:W3CDTF">2018-03-06T09:10:09Z</dcterms:created>
  <dcterms:modified xsi:type="dcterms:W3CDTF">2018-06-15T08:37:36Z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0x010100AA3F7D94069FF64A86F7DFF56D60E3BE</vt:lpwstr>
  </property>
  <property fmtid="{D5CDD505-2E9C-101B-9397-08002B2CF9AE}" pid="3" name="InternalTags">
    <vt:lpwstr/>
  </property>
  <property fmtid="{D5CDD505-2E9C-101B-9397-08002B2CF9AE}" pid="4" name="FeatureTags">
    <vt:lpwstr/>
  </property>
  <property fmtid="{D5CDD505-2E9C-101B-9397-08002B2CF9AE}" pid="5" name="LocalizationTags">
    <vt:lpwstr/>
  </property>
  <property fmtid="{D5CDD505-2E9C-101B-9397-08002B2CF9AE}" pid="6" name="ScenarioTags">
    <vt:lpwstr/>
  </property>
  <property fmtid="{D5CDD505-2E9C-101B-9397-08002B2CF9AE}" pid="7" name="CampaignTags">
    <vt:lpwstr/>
  </property>
</Properties>
</file>